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306" r:id="rId2"/>
    <p:sldId id="264" r:id="rId3"/>
    <p:sldId id="313" r:id="rId4"/>
    <p:sldId id="308" r:id="rId5"/>
    <p:sldId id="309" r:id="rId6"/>
    <p:sldId id="314" r:id="rId7"/>
    <p:sldId id="315" r:id="rId8"/>
    <p:sldId id="316" r:id="rId9"/>
    <p:sldId id="310" r:id="rId10"/>
    <p:sldId id="265" r:id="rId11"/>
    <p:sldId id="317" r:id="rId12"/>
    <p:sldId id="318" r:id="rId13"/>
    <p:sldId id="311" r:id="rId14"/>
    <p:sldId id="319" r:id="rId15"/>
    <p:sldId id="312" r:id="rId16"/>
    <p:sldId id="320" r:id="rId17"/>
    <p:sldId id="321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46" d="100"/>
          <a:sy n="46" d="100"/>
        </p:scale>
        <p:origin x="-90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2017-11-7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41634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1643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33266" y="1704228"/>
              <a:ext cx="902811" cy="4360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走进新课</a:t>
              </a:r>
              <a:endPara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一起读文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5191400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31725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30514" y="2377205"/>
              <a:ext cx="902811" cy="4360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阅读鉴赏</a:t>
              </a:r>
              <a:endPara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一起思考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b="1" dirty="0" smtClean="0"/>
              <a:t>浙东学术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  <p:sp>
        <p:nvSpPr>
          <p:cNvPr id="11" name="TextBox 24">
            <a:hlinkClick r:id="rId8" action="ppaction://hlinksldjump"/>
          </p:cNvPr>
          <p:cNvSpPr txBox="1"/>
          <p:nvPr userDrawn="1"/>
        </p:nvSpPr>
        <p:spPr>
          <a:xfrm>
            <a:off x="6419775" y="148928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走进新课</a:t>
            </a:r>
            <a:endParaRPr lang="en-US" altLang="zh-CN" sz="1400" dirty="0" smtClean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一起读文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TextBox 27">
            <a:hlinkClick r:id="rId9" action="ppaction://hlinksldjump"/>
          </p:cNvPr>
          <p:cNvSpPr txBox="1"/>
          <p:nvPr userDrawn="1"/>
        </p:nvSpPr>
        <p:spPr>
          <a:xfrm>
            <a:off x="7749900" y="14596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阅读鉴赏</a:t>
            </a:r>
            <a:endParaRPr lang="en-US" altLang="zh-CN" sz="1400" dirty="0" smtClean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一起思考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5191400" y="112561"/>
            <a:ext cx="633507" cy="480597"/>
            <a:chOff x="366968" y="1037555"/>
            <a:chExt cx="633507" cy="400497"/>
          </a:xfrm>
        </p:grpSpPr>
        <p:sp>
          <p:nvSpPr>
            <p:cNvPr id="14" name="TextBox 22">
              <a:hlinkClick r:id="rId8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15.xml"/><Relationship Id="rId4" Type="http://schemas.openxmlformats.org/officeDocument/2006/relationships/slide" Target="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15.xml"/><Relationship Id="rId4" Type="http://schemas.openxmlformats.org/officeDocument/2006/relationships/slide" Target="sl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jpeg"/><Relationship Id="rId5" Type="http://schemas.openxmlformats.org/officeDocument/2006/relationships/slide" Target="slide9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5" Type="http://schemas.openxmlformats.org/officeDocument/2006/relationships/slide" Target="slide9.xml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5" Type="http://schemas.openxmlformats.org/officeDocument/2006/relationships/slide" Target="slide9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slide" Target="slide9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slide" Target="slide9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slide" Target="slide9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slide" Target="slide9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5" Type="http://schemas.openxmlformats.org/officeDocument/2006/relationships/slide" Target="slide9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702710"/>
            <a:ext cx="6203032" cy="1020533"/>
          </a:xfrm>
        </p:spPr>
        <p:txBody>
          <a:bodyPr/>
          <a:lstStyle/>
          <a:p>
            <a:r>
              <a:rPr lang="zh-CN" altLang="zh-CN" dirty="0"/>
              <a:t>相关读物</a:t>
            </a:r>
            <a:br>
              <a:rPr lang="zh-CN" altLang="zh-CN" dirty="0"/>
            </a:br>
            <a:r>
              <a:rPr lang="zh-CN" altLang="zh-CN" b="1" dirty="0"/>
              <a:t>浙东学术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2304815547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204864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故司马迁本董氏天人性命之说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而为经世之书。儒者欲尊德性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而空言义理以为功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此宋学之所以见讥于大雅也。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因此司马迁本着董仲舒的天人性命之说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写出了有益于治国安邦的著作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《史记》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。儒者想尊崇人的天赋禀性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却又抽象地谈论义理来作为治学的功绩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这就是宋明理学被才德高尚的人所讥讽的原因啊。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探讨天与人的关系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是中国古代哲学很早就关注的一个命题。至于性命之学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也其来久远。汉代的董仲舒将周代以来儒家的天道观和阴阳五行学说结合起来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杂以法家、道家思想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建立了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天人感应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主张君权神授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天限皇权。作为董仲舒的学生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司马迁不能不受他的影响。但司马迁主要吸收了董仲舒关于历史演变、儒学兴起等论述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亦欲以究天人之际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通古今之变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成一家之言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著成《史记》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所以章学诚称之为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经世之书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。而后世儒者弃实务虚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妄图以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空言义理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尊德性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流于空泛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为世所讥。需要注意的是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作者这里所说的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儒者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及下文所说的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近儒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都是指朱、陆学派的后学末流。对于朱、陆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章学诚还是很推崇的。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80065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36647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知史学之本于《春秋》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知《春秋》之将以经世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则知性命无可空言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而讲学者必有事事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不特无门户可持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亦且无以持门户矣。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明了史学本于《春秋》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明了《春秋》是可以用来治理国家的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就应该知道性与命的学问不能空说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而谈论学问的人一定要有实事可做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不但是没有门户之见可持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而且没有渠道持门户之见啊。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肇自朱熹、陆九渊的学术之争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到后世愈演愈烈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实在是治学的桎梏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学术的荆棘。究其根本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还是空言鼎沸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不食人间烟火之故。然后作者用三个排比句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连贯而下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再次叙述了史学的渊源及其意义。明确提出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史学之本于《春秋》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《春秋》是千古史学之祖。著史是用以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性命是不能空言的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如果治学之人能依傍实事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不为空言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就不会有唯我独尊的门户之见。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0744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22534"/>
            <a:ext cx="8128000" cy="8644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明清之际的浙东学术具有怎样的特点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55633156"/>
              </p:ext>
            </p:extLst>
          </p:nvPr>
        </p:nvGraphicFramePr>
        <p:xfrm>
          <a:off x="508000" y="2137856"/>
          <a:ext cx="8128000" cy="4613903"/>
        </p:xfrm>
        <a:graphic>
          <a:graphicData uri="http://schemas.openxmlformats.org/presentationml/2006/ole">
            <p:oleObj spid="_x0000_s5124" name="文档" r:id="rId6" imgW="3907562" imgH="221716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85294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84676643"/>
              </p:ext>
            </p:extLst>
          </p:nvPr>
        </p:nvGraphicFramePr>
        <p:xfrm>
          <a:off x="508000" y="1814327"/>
          <a:ext cx="8128000" cy="3558889"/>
        </p:xfrm>
        <a:graphic>
          <a:graphicData uri="http://schemas.openxmlformats.org/presentationml/2006/ole">
            <p:oleObj spid="_x0000_s6148" name="文档" r:id="rId6" imgW="3908281" imgH="171102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2064788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ut thruBlk="1"/>
      </p:transition>
    </mc:Choice>
    <mc:Fallback>
      <p:transition spd="slow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切中流弊、经世致用的典范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《浙东学术》是《文史通义》中很有分量的一篇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凝聚了作者一生的学术思考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充分体现了经世致用的治学精神。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作者一开篇就旗帜鲜明地表明自己的观点和治学态度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天人性命之学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不可以空言讲也。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天人性命之学是我国古代哲学很早就关注与研究的一个命题。它主要研究天与人的关系、万物的天赋和禀受等哲学范畴的问题。对天人性命之学的研究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作者的治学态度是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不可以空言讲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。这主要是针对清代流行的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只见树木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不见森林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的考据之风及一些理学的末流空谈天人性命的做法而言。这观点本身就体现了作者经世致用的精神。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5422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236647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体现在作者在文中反复申述的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切人事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这一观点上。所谓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切人事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就是指研究学问要与具体历史事件相结合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要关注社会现实。对此作者既有正面的阐述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也有反面的举证。比如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儒者欲尊德性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而空言义理以为功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此宋学之所以见讥于大雅也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就是作者对崇尚空谈的宋学进行的批评。其中尤为值得注意的是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作者在正面阐述中对孔子话语的引用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既表达了作者对孔子话语的钟爱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也表达了对孔子治学之风的赞赏。同时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也有力地传达了作者对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之风的批评。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体现在对浙东学术的推崇上。作者在阐述治学要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切合当时人事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观点的过程中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对浙东学术大加赞赏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这既是出于对浙东学术研究取得的成就的肯定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更是对浙东学术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切人事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重务实的学风的肯定。这肯定的背后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也就是作者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经世致用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思想的体现。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1655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体现在对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六经皆史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的观点的重申上。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六经皆史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是章学诚在治学史上一个十分重要的观点。这个观点的本质是还经学以本来面目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揭开了长期披在经学身上的神秘外衣。它本身也体现了作者治学是以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致用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为目的的观点。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体现在对朱、陆理学末流的批评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也就是对现实社会中影响恶劣的治学风气的批评。这种批评虽然不免有点偏激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但却是切中时弊的。这也体现了作者为学及治学的目的。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51429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ut thruBlk="1"/>
      </p:transition>
    </mc:Choice>
    <mc:Fallback>
      <p:transition spd="slow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V41.eps" descr="id:2147485829;FounderCES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059832" y="1175970"/>
            <a:ext cx="1778560" cy="2136052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3331184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章学诚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(1738—1801),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字实斋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号少岩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今浙江绍兴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乾隆四十三年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(1778)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进士。是中国历史上著名的思想家、文学家和史学家。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岁时助编《续资治通鉴》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并主修《湖北通志》。晚年目盲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仍孜孜于著述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口授他人代书。章学诚终其一生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从事于古今学术的总结批判工作。由于生活动荡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他在这方面的重要论著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几乎全部撰写于车尘马足之间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死后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才由其子汇刻成《文史通义》和《校雠通义》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,1920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他的全部著述被合刻为《章氏遗书》。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3130530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章学诚的《文史通义》是继《史通》之后的重要史学理论著作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重在阐发史学的本质意义、论述史学的作用。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7765967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《文史通义》是清代史学家章学诚积一生之力著成的一部史学理论著作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与刘知几的《史通》一直被视作中国古代史学理论的双璧。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全书共九卷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分为内篇和外篇两部分。内篇多半泛论文史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外篇阐述修志体例。其论学主旨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考索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义理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但反对无目的的考索和空谈义理。其主要理论是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六经皆史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有关历史编纂学问题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把方志作为一门专门的学问。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《浙东学术》是《文史通义》中很有分量的一篇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集中论述了作者治学要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切合当时人事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充分表现了作者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经世致用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的治学精神。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942515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50866133"/>
              </p:ext>
            </p:extLst>
          </p:nvPr>
        </p:nvGraphicFramePr>
        <p:xfrm>
          <a:off x="508000" y="1152921"/>
          <a:ext cx="8128000" cy="5609229"/>
        </p:xfrm>
        <a:graphic>
          <a:graphicData uri="http://schemas.openxmlformats.org/presentationml/2006/ole">
            <p:oleObj spid="_x0000_s1028" name="文档" r:id="rId7" imgW="3837032" imgH="2648426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1740496" y="1556792"/>
            <a:ext cx="45446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91053" y="1548392"/>
            <a:ext cx="28218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33288" y="2051326"/>
            <a:ext cx="1448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70793" y="2037828"/>
            <a:ext cx="60488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75050" y="2852936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58176" y="3325819"/>
            <a:ext cx="121855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67766" y="3800300"/>
            <a:ext cx="205793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229632" y="4165225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362693" y="4626721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944292" y="5119544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784545" y="5498717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446039" y="5970202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463107" y="6414674"/>
            <a:ext cx="121855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72340042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69850092"/>
              </p:ext>
            </p:extLst>
          </p:nvPr>
        </p:nvGraphicFramePr>
        <p:xfrm>
          <a:off x="508000" y="1550063"/>
          <a:ext cx="8128000" cy="4011875"/>
        </p:xfrm>
        <a:graphic>
          <a:graphicData uri="http://schemas.openxmlformats.org/presentationml/2006/ole">
            <p:oleObj spid="_x0000_s2052" name="文档" r:id="rId7" imgW="3837032" imgH="1893173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5130434" y="1629669"/>
            <a:ext cx="121855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11933" y="2050457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98415" y="2555382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95078" y="2996952"/>
            <a:ext cx="121855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797852" y="3402737"/>
            <a:ext cx="151045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185345" y="3881830"/>
            <a:ext cx="80510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420699" y="4304356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084687" y="4779320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781560" y="5230069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7510298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28455156"/>
              </p:ext>
            </p:extLst>
          </p:nvPr>
        </p:nvGraphicFramePr>
        <p:xfrm>
          <a:off x="508000" y="1147281"/>
          <a:ext cx="8128000" cy="5676486"/>
        </p:xfrm>
        <a:graphic>
          <a:graphicData uri="http://schemas.openxmlformats.org/presentationml/2006/ole">
            <p:oleObj spid="_x0000_s3076" name="文档" r:id="rId7" imgW="3837032" imgH="2680465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1728166" y="1988840"/>
            <a:ext cx="226777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896518" y="1988840"/>
            <a:ext cx="197973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717775" y="2799226"/>
            <a:ext cx="197973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608760" y="2799226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31740" y="3630579"/>
            <a:ext cx="168813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723408" y="3995542"/>
            <a:ext cx="659300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728166" y="4818803"/>
            <a:ext cx="197973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4605505" y="4818803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728166" y="5637281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794912" y="5637281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723602" y="6454205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779912" y="6458960"/>
            <a:ext cx="30963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8834574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16200775"/>
              </p:ext>
            </p:extLst>
          </p:nvPr>
        </p:nvGraphicFramePr>
        <p:xfrm>
          <a:off x="323528" y="1484784"/>
          <a:ext cx="8128000" cy="2199302"/>
        </p:xfrm>
        <a:graphic>
          <a:graphicData uri="http://schemas.openxmlformats.org/presentationml/2006/ole">
            <p:oleObj spid="_x0000_s4100" name="文档" r:id="rId7" imgW="3837032" imgH="1037483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359722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明句式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此宋学之所以见讥于大雅也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我欲托之空言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言性命者必究于史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亦且无以持门户矣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固定句式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40625" y="1879758"/>
            <a:ext cx="2278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658624" y="2356687"/>
            <a:ext cx="199349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563887" y="2801710"/>
            <a:ext cx="17640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203848" y="3252819"/>
            <a:ext cx="30963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4651773" y="4124722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975086" y="4508884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532714" y="4902927"/>
            <a:ext cx="16465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3516684" y="5324126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9033655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23865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文脉图解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浙东学术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入题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论点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论题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天人性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不可以空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探讨天与人的关系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命之学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言讲也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 	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性命之学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主旨归纳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《浙东学术》是《文史通义》中很有分量的一篇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集中论述了作者治学要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切合当时人事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充分表现了作者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经世致用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的治学精神。作者立论鲜明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引证丰富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反对空言、提倡切实致用的思想贯串始终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字里行间洋溢着堂堂正气和烈烈激情。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04250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208</TotalTime>
  <Words>1560</Words>
  <Application>Microsoft Office PowerPoint</Application>
  <PresentationFormat>全屏显示(4:3)</PresentationFormat>
  <Paragraphs>90</Paragraphs>
  <Slides>17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测控设计模板14新</vt:lpstr>
      <vt:lpstr>文档</vt:lpstr>
      <vt:lpstr>相关读物 浙东学术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description>语文备课大师【全免费】</dc:description>
  <cp:lastModifiedBy>Administrator</cp:lastModifiedBy>
  <cp:revision>语文备课大师【全免费】</cp:revision>
  <dcterms:created xsi:type="dcterms:W3CDTF">2016-04-22T00:11:50Z</dcterms:created>
  <dcterms:modified xsi:type="dcterms:W3CDTF">2017-11-07T10:00:12Z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