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74" r:id="rId2"/>
    <p:sldId id="263" r:id="rId3"/>
    <p:sldId id="264" r:id="rId4"/>
    <p:sldId id="353" r:id="rId5"/>
    <p:sldId id="267" r:id="rId6"/>
    <p:sldId id="354" r:id="rId7"/>
    <p:sldId id="358" r:id="rId8"/>
    <p:sldId id="355" r:id="rId9"/>
    <p:sldId id="359" r:id="rId10"/>
    <p:sldId id="356" r:id="rId11"/>
    <p:sldId id="357" r:id="rId12"/>
    <p:sldId id="360" r:id="rId13"/>
    <p:sldId id="362" r:id="rId14"/>
    <p:sldId id="361" r:id="rId15"/>
    <p:sldId id="363" r:id="rId16"/>
    <p:sldId id="364" r:id="rId17"/>
    <p:sldId id="365" r:id="rId18"/>
    <p:sldId id="366" r:id="rId19"/>
    <p:sldId id="367" r:id="rId20"/>
    <p:sldId id="368" r:id="rId21"/>
    <p:sldId id="352" r:id="rId22"/>
    <p:sldId id="369" r:id="rId23"/>
    <p:sldId id="370" r:id="rId24"/>
    <p:sldId id="265" r:id="rId25"/>
    <p:sldId id="372" r:id="rId26"/>
    <p:sldId id="371" r:id="rId27"/>
    <p:sldId id="373" r:id="rId28"/>
    <p:sldId id="374" r:id="rId29"/>
    <p:sldId id="375" r:id="rId30"/>
    <p:sldId id="377" r:id="rId31"/>
    <p:sldId id="376" r:id="rId32"/>
    <p:sldId id="378" r:id="rId33"/>
    <p:sldId id="379" r:id="rId34"/>
    <p:sldId id="380" r:id="rId35"/>
    <p:sldId id="266" r:id="rId36"/>
    <p:sldId id="381" r:id="rId37"/>
    <p:sldId id="382" r:id="rId38"/>
    <p:sldId id="383" r:id="rId39"/>
    <p:sldId id="384" r:id="rId40"/>
    <p:sldId id="385"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1" d="100"/>
          <a:sy n="51" d="100"/>
        </p:scale>
        <p:origin x="-108"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24.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4991546"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33915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学习与借鉴</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32074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351652"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拓展与运用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 action="ppaction://noaction"/>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21.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21.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21.xml"/><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21.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package" Target="../embeddings/Microsoft_Office_Word___10.docx"/><Relationship Id="rId5" Type="http://schemas.openxmlformats.org/officeDocument/2006/relationships/slide" Target="slide21.xml"/><Relationship Id="rId4" Type="http://schemas.openxmlformats.org/officeDocument/2006/relationships/slide" Target="slide5.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package" Target="../embeddings/Microsoft_Office_Word___11.docx"/><Relationship Id="rId5" Type="http://schemas.openxmlformats.org/officeDocument/2006/relationships/slide" Target="slide21.xml"/><Relationship Id="rId4" Type="http://schemas.openxmlformats.org/officeDocument/2006/relationships/slide" Target="slide5.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package" Target="../embeddings/Microsoft_Office_Word___12.docx"/><Relationship Id="rId5" Type="http://schemas.openxmlformats.org/officeDocument/2006/relationships/slide" Target="slide21.xml"/><Relationship Id="rId4" Type="http://schemas.openxmlformats.org/officeDocument/2006/relationships/slide" Target="slide5.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package" Target="../embeddings/Microsoft_Office_Word___13.docx"/><Relationship Id="rId5" Type="http://schemas.openxmlformats.org/officeDocument/2006/relationships/slide" Target="slide21.xml"/><Relationship Id="rId4" Type="http://schemas.openxmlformats.org/officeDocument/2006/relationships/slide" Target="slide5.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package" Target="../embeddings/Microsoft_Office_Word___14.docx"/><Relationship Id="rId5" Type="http://schemas.openxmlformats.org/officeDocument/2006/relationships/slide" Target="slide21.xml"/><Relationship Id="rId4" Type="http://schemas.openxmlformats.org/officeDocument/2006/relationships/slide" Target="slide5.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package" Target="../embeddings/Microsoft_Office_Word___15.docx"/><Relationship Id="rId5" Type="http://schemas.openxmlformats.org/officeDocument/2006/relationships/slide" Target="slide21.xml"/><Relationship Id="rId4" Type="http://schemas.openxmlformats.org/officeDocument/2006/relationships/slide" Target="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package" Target="../embeddings/Microsoft_Office_Word___16.docx"/><Relationship Id="rId5" Type="http://schemas.openxmlformats.org/officeDocument/2006/relationships/slide" Target="slide21.xml"/><Relationship Id="rId4" Type="http://schemas.openxmlformats.org/officeDocument/2006/relationships/slide" Target="slide5.xml"/></Relationships>
</file>

<file path=ppt/slides/_rels/slide2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vmlDrawing" Target="../drawings/vmlDrawing17.vml"/><Relationship Id="rId5" Type="http://schemas.openxmlformats.org/officeDocument/2006/relationships/package" Target="../embeddings/Microsoft_Office_Word___17.docx"/><Relationship Id="rId4" Type="http://schemas.openxmlformats.org/officeDocument/2006/relationships/slide" Target="slide35.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vmlDrawing" Target="../drawings/vmlDrawing18.vml"/><Relationship Id="rId5" Type="http://schemas.openxmlformats.org/officeDocument/2006/relationships/package" Target="../embeddings/Microsoft_Office_Word___18.docx"/><Relationship Id="rId4" Type="http://schemas.openxmlformats.org/officeDocument/2006/relationships/slide" Target="slide35.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vmlDrawing" Target="../drawings/vmlDrawing19.vml"/><Relationship Id="rId5" Type="http://schemas.openxmlformats.org/officeDocument/2006/relationships/package" Target="../embeddings/Microsoft_Office_Word___19.docx"/><Relationship Id="rId4" Type="http://schemas.openxmlformats.org/officeDocument/2006/relationships/slide" Target="slide35.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vmlDrawing" Target="../drawings/vmlDrawing20.vml"/><Relationship Id="rId5" Type="http://schemas.openxmlformats.org/officeDocument/2006/relationships/package" Target="../embeddings/Microsoft_Office_Word___20.docx"/><Relationship Id="rId4" Type="http://schemas.openxmlformats.org/officeDocument/2006/relationships/slide" Target="slide35.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vmlDrawing" Target="../drawings/vmlDrawing21.vml"/><Relationship Id="rId5" Type="http://schemas.openxmlformats.org/officeDocument/2006/relationships/package" Target="../embeddings/Microsoft_Office_Word___21.docx"/><Relationship Id="rId4" Type="http://schemas.openxmlformats.org/officeDocument/2006/relationships/slide" Target="slide35.xml"/></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vmlDrawing" Target="../drawings/vmlDrawing22.vml"/><Relationship Id="rId5" Type="http://schemas.openxmlformats.org/officeDocument/2006/relationships/package" Target="../embeddings/Microsoft_Office_Word___22.docx"/><Relationship Id="rId4" Type="http://schemas.openxmlformats.org/officeDocument/2006/relationships/slide" Target="slide35.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slide" Target="slide21.xml"/></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vmlDrawing" Target="../drawings/vmlDrawing23.vml"/><Relationship Id="rId5" Type="http://schemas.openxmlformats.org/officeDocument/2006/relationships/package" Target="../embeddings/Microsoft_Office_Word___23.docx"/><Relationship Id="rId4" Type="http://schemas.openxmlformats.org/officeDocument/2006/relationships/slide" Target="slide35.xml"/></Relationships>
</file>

<file path=ppt/slides/_rels/slide3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vmlDrawing" Target="../drawings/vmlDrawing24.vml"/><Relationship Id="rId5" Type="http://schemas.openxmlformats.org/officeDocument/2006/relationships/package" Target="../embeddings/Microsoft_Office_Word___24.docx"/><Relationship Id="rId4" Type="http://schemas.openxmlformats.org/officeDocument/2006/relationships/slide" Target="slide35.xml"/></Relationships>
</file>

<file path=ppt/slides/_rels/slide3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vmlDrawing" Target="../drawings/vmlDrawing25.vml"/><Relationship Id="rId5" Type="http://schemas.openxmlformats.org/officeDocument/2006/relationships/package" Target="../embeddings/Microsoft_Office_Word___25.docx"/><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vmlDrawing" Target="../drawings/vmlDrawing26.vml"/><Relationship Id="rId5" Type="http://schemas.openxmlformats.org/officeDocument/2006/relationships/package" Target="../embeddings/Microsoft_Office_Word___26.docx"/><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vmlDrawing" Target="../drawings/vmlDrawing27.vml"/><Relationship Id="rId5" Type="http://schemas.openxmlformats.org/officeDocument/2006/relationships/package" Target="../embeddings/Microsoft_Office_Word___27.docx"/><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4.xml"/><Relationship Id="rId1" Type="http://schemas.openxmlformats.org/officeDocument/2006/relationships/vmlDrawing" Target="../drawings/vmlDrawing28.vml"/><Relationship Id="rId5" Type="http://schemas.openxmlformats.org/officeDocument/2006/relationships/package" Target="../embeddings/Microsoft_Office_Word___28.docx"/><Relationship Id="rId4" Type="http://schemas.openxmlformats.org/officeDocument/2006/relationships/slide" Target="slide35.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4.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4.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21.xml"/></Relationships>
</file>

<file path=ppt/slides/_rels/slide4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21.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21.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21.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21.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21.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noChangeAspect="1"/>
          </p:cNvSpPr>
          <p:nvPr>
            <p:ph type="title"/>
          </p:nvPr>
        </p:nvSpPr>
        <p:spPr>
          <a:xfrm>
            <a:off x="323528" y="2924944"/>
            <a:ext cx="8128000" cy="576064"/>
          </a:xfrm>
        </p:spPr>
        <p:txBody>
          <a:bodyPr/>
          <a:lstStyle/>
          <a:p>
            <a:pPr>
              <a:lnSpc>
                <a:spcPct val="120000"/>
              </a:lnSpc>
            </a:pPr>
            <a:r>
              <a:rPr lang="zh-CN" altLang="zh-CN" sz="2200" dirty="0"/>
              <a:t>交朋友应多多益善还是少而精</a:t>
            </a:r>
          </a:p>
        </p:txBody>
      </p:sp>
    </p:spTree>
    <p:extLst>
      <p:ext uri="{BB962C8B-B14F-4D97-AF65-F5344CB8AC3E}">
        <p14:creationId xmlns:p14="http://schemas.microsoft.com/office/powerpoint/2010/main" xmlns="" val="591445002"/>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54074755"/>
              </p:ext>
            </p:extLst>
          </p:nvPr>
        </p:nvGraphicFramePr>
        <p:xfrm>
          <a:off x="508000" y="1821978"/>
          <a:ext cx="8128000" cy="3468044"/>
        </p:xfrm>
        <a:graphic>
          <a:graphicData uri="http://schemas.openxmlformats.org/presentationml/2006/ole">
            <p:oleObj spid="_x0000_s6154" name="文档" r:id="rId6" imgW="5272095" imgH="2645186" progId="Word.Document.12">
              <p:embed/>
            </p:oleObj>
          </a:graphicData>
        </a:graphic>
      </p:graphicFrame>
    </p:spTree>
    <p:extLst>
      <p:ext uri="{BB962C8B-B14F-4D97-AF65-F5344CB8AC3E}">
        <p14:creationId xmlns:p14="http://schemas.microsoft.com/office/powerpoint/2010/main" xmlns="" val="2450231717"/>
      </p:ext>
    </p:extLst>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661214639"/>
              </p:ext>
            </p:extLst>
          </p:nvPr>
        </p:nvGraphicFramePr>
        <p:xfrm>
          <a:off x="508000" y="1484785"/>
          <a:ext cx="8128000" cy="3958204"/>
        </p:xfrm>
        <a:graphic>
          <a:graphicData uri="http://schemas.openxmlformats.org/presentationml/2006/ole">
            <p:oleObj spid="_x0000_s7178" name="文档" r:id="rId6" imgW="5272095" imgH="2843539" progId="Word.Document.12">
              <p:embed/>
            </p:oleObj>
          </a:graphicData>
        </a:graphic>
      </p:graphicFrame>
    </p:spTree>
    <p:extLst>
      <p:ext uri="{BB962C8B-B14F-4D97-AF65-F5344CB8AC3E}">
        <p14:creationId xmlns:p14="http://schemas.microsoft.com/office/powerpoint/2010/main" xmlns="" val="2166131052"/>
      </p:ext>
    </p:extLst>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687826344"/>
              </p:ext>
            </p:extLst>
          </p:nvPr>
        </p:nvGraphicFramePr>
        <p:xfrm>
          <a:off x="476230" y="1340768"/>
          <a:ext cx="8128000" cy="4689325"/>
        </p:xfrm>
        <a:graphic>
          <a:graphicData uri="http://schemas.openxmlformats.org/presentationml/2006/ole">
            <p:oleObj spid="_x0000_s8202" name="文档" r:id="rId6" imgW="5272095" imgH="3437878" progId="Word.Document.12">
              <p:embed/>
            </p:oleObj>
          </a:graphicData>
        </a:graphic>
      </p:graphicFrame>
    </p:spTree>
    <p:extLst>
      <p:ext uri="{BB962C8B-B14F-4D97-AF65-F5344CB8AC3E}">
        <p14:creationId xmlns:p14="http://schemas.microsoft.com/office/powerpoint/2010/main" xmlns="" val="1140707134"/>
      </p:ext>
    </p:extLst>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6511489"/>
              </p:ext>
            </p:extLst>
          </p:nvPr>
        </p:nvGraphicFramePr>
        <p:xfrm>
          <a:off x="508000" y="1669011"/>
          <a:ext cx="8128000" cy="3773977"/>
        </p:xfrm>
        <a:graphic>
          <a:graphicData uri="http://schemas.openxmlformats.org/presentationml/2006/ole">
            <p:oleObj spid="_x0000_s9226" name="文档" r:id="rId6" imgW="5272095" imgH="2843539" progId="Word.Document.12">
              <p:embed/>
            </p:oleObj>
          </a:graphicData>
        </a:graphic>
      </p:graphicFrame>
    </p:spTree>
    <p:extLst>
      <p:ext uri="{BB962C8B-B14F-4D97-AF65-F5344CB8AC3E}">
        <p14:creationId xmlns:p14="http://schemas.microsoft.com/office/powerpoint/2010/main" xmlns="" val="2219911837"/>
      </p:ext>
    </p:extLst>
  </p:cSld>
  <p:clrMapOvr>
    <a:masterClrMapping/>
  </p:clrMapOvr>
  <p:transition spd="slow">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143383018"/>
              </p:ext>
            </p:extLst>
          </p:nvPr>
        </p:nvGraphicFramePr>
        <p:xfrm>
          <a:off x="497964" y="1412776"/>
          <a:ext cx="8128000" cy="5283289"/>
        </p:xfrm>
        <a:graphic>
          <a:graphicData uri="http://schemas.openxmlformats.org/presentationml/2006/ole">
            <p:oleObj spid="_x0000_s10250" name="文档" r:id="rId6" imgW="5272095" imgH="3833864" progId="Word.Document.12">
              <p:embed/>
            </p:oleObj>
          </a:graphicData>
        </a:graphic>
      </p:graphicFrame>
    </p:spTree>
    <p:extLst>
      <p:ext uri="{BB962C8B-B14F-4D97-AF65-F5344CB8AC3E}">
        <p14:creationId xmlns:p14="http://schemas.microsoft.com/office/powerpoint/2010/main" xmlns="" val="297776072"/>
      </p:ext>
    </p:extLst>
  </p:cSld>
  <p:clrMapOvr>
    <a:masterClrMapping/>
  </p:clrMapOvr>
  <p:transition spd="slow">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4974320"/>
              </p:ext>
            </p:extLst>
          </p:nvPr>
        </p:nvGraphicFramePr>
        <p:xfrm>
          <a:off x="476230" y="1556792"/>
          <a:ext cx="8128000" cy="5121373"/>
        </p:xfrm>
        <a:graphic>
          <a:graphicData uri="http://schemas.openxmlformats.org/presentationml/2006/ole">
            <p:oleObj spid="_x0000_s11274" name="文档" r:id="rId6" imgW="5272095" imgH="3239525" progId="Word.Document.12">
              <p:embed/>
            </p:oleObj>
          </a:graphicData>
        </a:graphic>
      </p:graphicFrame>
    </p:spTree>
    <p:extLst>
      <p:ext uri="{BB962C8B-B14F-4D97-AF65-F5344CB8AC3E}">
        <p14:creationId xmlns:p14="http://schemas.microsoft.com/office/powerpoint/2010/main" xmlns="" val="4096499460"/>
      </p:ext>
    </p:extLst>
  </p:cSld>
  <p:clrMapOvr>
    <a:masterClrMapping/>
  </p:clrMapOvr>
  <p:transition spd="slow">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134927282"/>
              </p:ext>
            </p:extLst>
          </p:nvPr>
        </p:nvGraphicFramePr>
        <p:xfrm>
          <a:off x="493370" y="2276872"/>
          <a:ext cx="8128000" cy="3643323"/>
        </p:xfrm>
        <a:graphic>
          <a:graphicData uri="http://schemas.openxmlformats.org/presentationml/2006/ole">
            <p:oleObj spid="_x0000_s12298" name="文档" r:id="rId6" imgW="5272095" imgH="2249200" progId="Word.Document.12">
              <p:embed/>
            </p:oleObj>
          </a:graphicData>
        </a:graphic>
      </p:graphicFrame>
    </p:spTree>
    <p:extLst>
      <p:ext uri="{BB962C8B-B14F-4D97-AF65-F5344CB8AC3E}">
        <p14:creationId xmlns:p14="http://schemas.microsoft.com/office/powerpoint/2010/main" xmlns="" val="3833133227"/>
      </p:ext>
    </p:extLst>
  </p:cSld>
  <p:clrMapOvr>
    <a:masterClrMapping/>
  </p:clrMapOvr>
  <p:transition spd="slow">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16247117"/>
              </p:ext>
            </p:extLst>
          </p:nvPr>
        </p:nvGraphicFramePr>
        <p:xfrm>
          <a:off x="611560" y="1484784"/>
          <a:ext cx="8128000" cy="4869549"/>
        </p:xfrm>
        <a:graphic>
          <a:graphicData uri="http://schemas.openxmlformats.org/presentationml/2006/ole">
            <p:oleObj spid="_x0000_s13322" name="文档" r:id="rId6" imgW="5272095" imgH="3041532" progId="Word.Document.12">
              <p:embed/>
            </p:oleObj>
          </a:graphicData>
        </a:graphic>
      </p:graphicFrame>
    </p:spTree>
    <p:extLst>
      <p:ext uri="{BB962C8B-B14F-4D97-AF65-F5344CB8AC3E}">
        <p14:creationId xmlns:p14="http://schemas.microsoft.com/office/powerpoint/2010/main" xmlns="" val="1985280600"/>
      </p:ext>
    </p:extLst>
  </p:cSld>
  <p:clrMapOvr>
    <a:masterClrMapping/>
  </p:clrMapOvr>
  <p:transition spd="slow">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14606174"/>
              </p:ext>
            </p:extLst>
          </p:nvPr>
        </p:nvGraphicFramePr>
        <p:xfrm>
          <a:off x="251520" y="1484784"/>
          <a:ext cx="8287997" cy="5715000"/>
        </p:xfrm>
        <a:graphic>
          <a:graphicData uri="http://schemas.openxmlformats.org/presentationml/2006/ole">
            <p:oleObj spid="_x0000_s14346" name="文档" r:id="rId6" imgW="5272095" imgH="4230210" progId="Word.Document.12">
              <p:embed/>
            </p:oleObj>
          </a:graphicData>
        </a:graphic>
      </p:graphicFrame>
    </p:spTree>
    <p:extLst>
      <p:ext uri="{BB962C8B-B14F-4D97-AF65-F5344CB8AC3E}">
        <p14:creationId xmlns:p14="http://schemas.microsoft.com/office/powerpoint/2010/main" xmlns="" val="286922838"/>
      </p:ext>
    </p:extLst>
  </p:cSld>
  <p:clrMapOvr>
    <a:masterClrMapping/>
  </p:clrMapOvr>
  <p:transition spd="slow">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323443417"/>
              </p:ext>
            </p:extLst>
          </p:nvPr>
        </p:nvGraphicFramePr>
        <p:xfrm>
          <a:off x="476230" y="1268760"/>
          <a:ext cx="7472249" cy="6103843"/>
        </p:xfrm>
        <a:graphic>
          <a:graphicData uri="http://schemas.openxmlformats.org/presentationml/2006/ole">
            <p:oleObj spid="_x0000_s15370" name="文档" r:id="rId6" imgW="5272095" imgH="4626556" progId="Word.Document.12">
              <p:embed/>
            </p:oleObj>
          </a:graphicData>
        </a:graphic>
      </p:graphicFrame>
    </p:spTree>
    <p:extLst>
      <p:ext uri="{BB962C8B-B14F-4D97-AF65-F5344CB8AC3E}">
        <p14:creationId xmlns:p14="http://schemas.microsoft.com/office/powerpoint/2010/main" xmlns="" val="58304614"/>
      </p:ext>
    </p:extLst>
  </p:cSld>
  <p:clrMapOvr>
    <a:masterClrMapping/>
  </p:clrMapOvr>
  <p:transition spd="slow">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3558"/>
            <a:ext cx="8128000" cy="1684885"/>
          </a:xfrm>
          <a:prstGeom prst="rect">
            <a:avLst/>
          </a:prstGeom>
        </p:spPr>
        <p:txBody>
          <a:bodyPr>
            <a:spAutoFit/>
          </a:bodyPr>
          <a:lstStyle/>
          <a:p>
            <a:pPr>
              <a:lnSpc>
                <a:spcPct val="120000"/>
              </a:lnSpc>
            </a:pPr>
            <a:r>
              <a:rPr lang="zh-CN" altLang="zh-CN" sz="2200" b="1" dirty="0"/>
              <a:t>课前</a:t>
            </a:r>
            <a:r>
              <a:rPr lang="en-US" altLang="zh-CN" sz="2200" dirty="0"/>
              <a:t>3</a:t>
            </a:r>
            <a:r>
              <a:rPr lang="zh-CN" altLang="zh-CN" sz="2200" b="1" dirty="0"/>
              <a:t>分钟辩论小题目</a:t>
            </a:r>
            <a:r>
              <a:rPr lang="en-US" altLang="zh-CN" sz="2200" dirty="0"/>
              <a:t>:</a:t>
            </a:r>
            <a:endParaRPr lang="zh-CN" altLang="zh-CN" sz="2200" dirty="0"/>
          </a:p>
          <a:p>
            <a:pPr>
              <a:lnSpc>
                <a:spcPct val="120000"/>
              </a:lnSpc>
            </a:pPr>
            <a:r>
              <a:rPr lang="zh-CN" altLang="zh-CN" sz="2200" dirty="0"/>
              <a:t>面对城市中随处可见的乞丐</a:t>
            </a:r>
            <a:r>
              <a:rPr lang="en-US" altLang="zh-CN" sz="2200" dirty="0"/>
              <a:t>,</a:t>
            </a:r>
            <a:r>
              <a:rPr lang="zh-CN" altLang="zh-CN" sz="2200" dirty="0"/>
              <a:t>请以</a:t>
            </a:r>
            <a:r>
              <a:rPr lang="en-US" altLang="zh-CN" sz="2200" dirty="0"/>
              <a:t>“</a:t>
            </a:r>
            <a:r>
              <a:rPr lang="zh-CN" altLang="zh-CN" sz="2200" dirty="0"/>
              <a:t>容忍乞丐是文明</a:t>
            </a:r>
            <a:r>
              <a:rPr lang="en-US" altLang="zh-CN" sz="2200" dirty="0"/>
              <a:t>”</a:t>
            </a:r>
            <a:r>
              <a:rPr lang="zh-CN" altLang="zh-CN" sz="2200" dirty="0"/>
              <a:t>或</a:t>
            </a:r>
            <a:r>
              <a:rPr lang="en-US" altLang="zh-CN" sz="2200" dirty="0"/>
              <a:t>“</a:t>
            </a:r>
            <a:r>
              <a:rPr lang="zh-CN" altLang="zh-CN" sz="2200" dirty="0"/>
              <a:t>限制乞丐是文明</a:t>
            </a:r>
            <a:r>
              <a:rPr lang="en-US" altLang="zh-CN" sz="2200" dirty="0"/>
              <a:t>”</a:t>
            </a:r>
            <a:r>
              <a:rPr lang="zh-CN" altLang="zh-CN" sz="2200" dirty="0"/>
              <a:t>为辩题</a:t>
            </a:r>
            <a:r>
              <a:rPr lang="en-US" altLang="zh-CN" sz="2200" dirty="0"/>
              <a:t>,</a:t>
            </a:r>
            <a:r>
              <a:rPr lang="zh-CN" altLang="zh-CN" sz="2200" dirty="0"/>
              <a:t>与同桌分为正反方</a:t>
            </a:r>
            <a:r>
              <a:rPr lang="en-US" altLang="zh-CN" sz="2200" dirty="0"/>
              <a:t>,</a:t>
            </a:r>
            <a:r>
              <a:rPr lang="zh-CN" altLang="zh-CN" sz="2200" dirty="0"/>
              <a:t>准备材料</a:t>
            </a:r>
            <a:r>
              <a:rPr lang="en-US" altLang="zh-CN" sz="2200" dirty="0"/>
              <a:t>,</a:t>
            </a:r>
            <a:r>
              <a:rPr lang="zh-CN" altLang="zh-CN" sz="2200" dirty="0"/>
              <a:t>在本课开始前做</a:t>
            </a:r>
            <a:r>
              <a:rPr lang="en-US" altLang="zh-CN" sz="2200" dirty="0"/>
              <a:t>3</a:t>
            </a:r>
            <a:r>
              <a:rPr lang="zh-CN" altLang="zh-CN" sz="2200" dirty="0"/>
              <a:t>分钟辩论。</a:t>
            </a: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00583399"/>
              </p:ext>
            </p:extLst>
          </p:nvPr>
        </p:nvGraphicFramePr>
        <p:xfrm>
          <a:off x="476230" y="1772816"/>
          <a:ext cx="8128000" cy="4381302"/>
        </p:xfrm>
        <a:graphic>
          <a:graphicData uri="http://schemas.openxmlformats.org/presentationml/2006/ole">
            <p:oleObj spid="_x0000_s16394" name="文档" r:id="rId6" imgW="5272095" imgH="2843539" progId="Word.Document.12">
              <p:embed/>
            </p:oleObj>
          </a:graphicData>
        </a:graphic>
      </p:graphicFrame>
    </p:spTree>
    <p:extLst>
      <p:ext uri="{BB962C8B-B14F-4D97-AF65-F5344CB8AC3E}">
        <p14:creationId xmlns:p14="http://schemas.microsoft.com/office/powerpoint/2010/main" xmlns="" val="2238073845"/>
      </p:ext>
    </p:extLst>
  </p:cSld>
  <p:clrMapOvr>
    <a:masterClrMapping/>
  </p:clrMapOvr>
  <p:transition spd="slow">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251520" y="1739543"/>
            <a:ext cx="8128000" cy="2491067"/>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用语丰富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手法多样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本文是一次日常辩论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其辩论语言技巧的最大特点是大量运用谚语、俗语、成语和四字短语。如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多个朋友多条路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在家靠父母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出外靠朋友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在家千日好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出门万事难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黄金万两容易得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知音一个也难求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沧海一粟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雪中送炭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杞人忧天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因噎废食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等。这些语言简洁明快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干净利落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通俗易懂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内涵丰富且概括力强。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86896" y="4238612"/>
            <a:ext cx="8128000" cy="1278620"/>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其次是论辩方法的多种多样。举例论证是这场辩论的一个鲜明特色。辩论双方都结合自己的生活和工作经历来表达自己的观点和看法。</a:t>
            </a:r>
            <a:endParaRPr lang="zh-CN" altLang="en-US" sz="2200" dirty="0"/>
          </a:p>
        </p:txBody>
      </p:sp>
    </p:spTree>
    <p:extLst>
      <p:ext uri="{BB962C8B-B14F-4D97-AF65-F5344CB8AC3E}">
        <p14:creationId xmlns:p14="http://schemas.microsoft.com/office/powerpoint/2010/main" xmlns="" val="2616645780"/>
      </p:ext>
    </p:extLst>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6" name="矩形 5"/>
          <p:cNvSpPr>
            <a:spLocks noChangeAspect="1"/>
          </p:cNvSpPr>
          <p:nvPr/>
        </p:nvSpPr>
        <p:spPr>
          <a:xfrm>
            <a:off x="476230" y="1556792"/>
            <a:ext cx="8128000" cy="330994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如支持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交朋友多多益善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沙黎黎是业务员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她结识了形形色色的人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工作起来很方便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生活上多姿多彩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所以她认为交朋友多多益善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吴益民是大学法律教师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他谈了自己与年轻大学生相处的感受和认识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认为交朋友要有所选择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适中为好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这就由</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多多益善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少而精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做了倾斜</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赵欣指出快节奏高竞争社会的休闲生活是回复宁静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周晔则强调夜深人静时的内心渴望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谢根华叙说拥挤忙碌的城市生活中朋友多会让自己身心疲惫</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这都是基于自己的生活体验的观点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即是从经验事实出发的主张。</a:t>
            </a:r>
            <a:endParaRPr lang="zh-CN" altLang="en-US" sz="2200" dirty="0"/>
          </a:p>
        </p:txBody>
      </p:sp>
      <p:sp>
        <p:nvSpPr>
          <p:cNvPr id="7" name="矩形 6"/>
          <p:cNvSpPr>
            <a:spLocks noChangeAspect="1"/>
          </p:cNvSpPr>
          <p:nvPr/>
        </p:nvSpPr>
        <p:spPr>
          <a:xfrm>
            <a:off x="439380" y="4842741"/>
            <a:ext cx="8128000" cy="168488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辩论中还多处运用比喻论证、对比论证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增强了辩论说服力。如</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朋友间彼此了解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就更能拧成一股绳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撼动一座山</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这种泛泛之交的交情本来就是柳絮浮萍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根本经不起考验的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朋友如书本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浏览越多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我们的世界就越丰富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等等。</a:t>
            </a:r>
            <a:endParaRPr lang="zh-CN" altLang="en-US" sz="2200" dirty="0"/>
          </a:p>
        </p:txBody>
      </p:sp>
    </p:spTree>
    <p:extLst>
      <p:ext uri="{BB962C8B-B14F-4D97-AF65-F5344CB8AC3E}">
        <p14:creationId xmlns:p14="http://schemas.microsoft.com/office/powerpoint/2010/main" xmlns="" val="3765308398"/>
      </p:ext>
    </p:extLst>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对比论证不仅在谚语和俗语中有所体现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还体现在以下几处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我们现在最迫切需要的休闲不是高尔夫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不是氧吧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而是拥有三五知己静坐谈心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以求得心灵的释放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广交朋友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诚然是出自社会交往的需要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夜深人静的时候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我感觉他们都把朋友当成了一种工具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而不是一个心灵交流的对象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独乐乐不如众乐乐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都使这场辩论增色不少。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22300122"/>
      </p:ext>
    </p:extLst>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022344194"/>
              </p:ext>
            </p:extLst>
          </p:nvPr>
        </p:nvGraphicFramePr>
        <p:xfrm>
          <a:off x="436652" y="1920256"/>
          <a:ext cx="8128000" cy="4959458"/>
        </p:xfrm>
        <a:graphic>
          <a:graphicData uri="http://schemas.openxmlformats.org/presentationml/2006/ole">
            <p:oleObj spid="_x0000_s17418" name="文档" r:id="rId5" imgW="5272095" imgH="3239525"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010379301"/>
              </p:ext>
            </p:extLst>
          </p:nvPr>
        </p:nvGraphicFramePr>
        <p:xfrm>
          <a:off x="478954" y="1772816"/>
          <a:ext cx="8128000" cy="4077461"/>
        </p:xfrm>
        <a:graphic>
          <a:graphicData uri="http://schemas.openxmlformats.org/presentationml/2006/ole">
            <p:oleObj spid="_x0000_s18442" name="文档" r:id="rId5" imgW="5272095" imgH="2645186" progId="Word.Document.12">
              <p:embed/>
            </p:oleObj>
          </a:graphicData>
        </a:graphic>
      </p:graphicFrame>
    </p:spTree>
    <p:extLst>
      <p:ext uri="{BB962C8B-B14F-4D97-AF65-F5344CB8AC3E}">
        <p14:creationId xmlns:p14="http://schemas.microsoft.com/office/powerpoint/2010/main" xmlns="" val="3589160050"/>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887862544"/>
              </p:ext>
            </p:extLst>
          </p:nvPr>
        </p:nvGraphicFramePr>
        <p:xfrm>
          <a:off x="251520" y="1268760"/>
          <a:ext cx="8472979" cy="7434086"/>
        </p:xfrm>
        <a:graphic>
          <a:graphicData uri="http://schemas.openxmlformats.org/presentationml/2006/ole">
            <p:oleObj spid="_x0000_s19466" name="文档" r:id="rId5" imgW="7744766" imgH="6318513" progId="Word.Document.12">
              <p:embed/>
            </p:oleObj>
          </a:graphicData>
        </a:graphic>
      </p:graphicFrame>
    </p:spTree>
    <p:extLst>
      <p:ext uri="{BB962C8B-B14F-4D97-AF65-F5344CB8AC3E}">
        <p14:creationId xmlns:p14="http://schemas.microsoft.com/office/powerpoint/2010/main" xmlns="" val="3939173534"/>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35856620"/>
              </p:ext>
            </p:extLst>
          </p:nvPr>
        </p:nvGraphicFramePr>
        <p:xfrm>
          <a:off x="683568" y="1412776"/>
          <a:ext cx="7859011" cy="5715000"/>
        </p:xfrm>
        <a:graphic>
          <a:graphicData uri="http://schemas.openxmlformats.org/presentationml/2006/ole">
            <p:oleObj spid="_x0000_s20490" name="文档" r:id="rId5" imgW="5272095" imgH="4428203" progId="Word.Document.12">
              <p:embed/>
            </p:oleObj>
          </a:graphicData>
        </a:graphic>
      </p:graphicFrame>
    </p:spTree>
    <p:extLst>
      <p:ext uri="{BB962C8B-B14F-4D97-AF65-F5344CB8AC3E}">
        <p14:creationId xmlns:p14="http://schemas.microsoft.com/office/powerpoint/2010/main" xmlns="" val="3535858493"/>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886196614"/>
              </p:ext>
            </p:extLst>
          </p:nvPr>
        </p:nvGraphicFramePr>
        <p:xfrm>
          <a:off x="205160" y="1625655"/>
          <a:ext cx="8940800" cy="4821733"/>
        </p:xfrm>
        <a:graphic>
          <a:graphicData uri="http://schemas.openxmlformats.org/presentationml/2006/ole">
            <p:oleObj spid="_x0000_s21514" name="文档" r:id="rId5" imgW="5272095" imgH="2843539" progId="Word.Document.12">
              <p:embed/>
            </p:oleObj>
          </a:graphicData>
        </a:graphic>
      </p:graphicFrame>
    </p:spTree>
    <p:extLst>
      <p:ext uri="{BB962C8B-B14F-4D97-AF65-F5344CB8AC3E}">
        <p14:creationId xmlns:p14="http://schemas.microsoft.com/office/powerpoint/2010/main" xmlns="" val="253368948"/>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31221536"/>
              </p:ext>
            </p:extLst>
          </p:nvPr>
        </p:nvGraphicFramePr>
        <p:xfrm>
          <a:off x="179512" y="1412776"/>
          <a:ext cx="8762471" cy="5715000"/>
        </p:xfrm>
        <a:graphic>
          <a:graphicData uri="http://schemas.openxmlformats.org/presentationml/2006/ole">
            <p:oleObj spid="_x0000_s22538" name="文档" r:id="rId5" imgW="5272095" imgH="3437878" progId="Word.Document.12">
              <p:embed/>
            </p:oleObj>
          </a:graphicData>
        </a:graphic>
      </p:graphicFrame>
    </p:spTree>
    <p:extLst>
      <p:ext uri="{BB962C8B-B14F-4D97-AF65-F5344CB8AC3E}">
        <p14:creationId xmlns:p14="http://schemas.microsoft.com/office/powerpoint/2010/main" xmlns="" val="1052290068"/>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S15.eps" descr="id:2147490174;FounderCES"/>
          <p:cNvPicPr>
            <a:picLocks noChangeAspect="1"/>
          </p:cNvPicPr>
          <p:nvPr/>
        </p:nvPicPr>
        <p:blipFill>
          <a:blip r:embed="rId5" cstate="print"/>
          <a:stretch>
            <a:fillRect/>
          </a:stretch>
        </p:blipFill>
        <p:spPr>
          <a:xfrm>
            <a:off x="3483484" y="1525577"/>
            <a:ext cx="1768889" cy="1327359"/>
          </a:xfrm>
          <a:prstGeom prst="rect">
            <a:avLst/>
          </a:prstGeom>
        </p:spPr>
      </p:pic>
      <p:sp>
        <p:nvSpPr>
          <p:cNvPr id="2" name="矩形 1"/>
          <p:cNvSpPr>
            <a:spLocks noChangeAspect="1"/>
          </p:cNvSpPr>
          <p:nvPr/>
        </p:nvSpPr>
        <p:spPr>
          <a:xfrm>
            <a:off x="3563888" y="2930402"/>
            <a:ext cx="1665841" cy="498598"/>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辩论会</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现场</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477316" y="3506466"/>
            <a:ext cx="8128000" cy="290368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世纪教育的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四大支柱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学会与他人友好相处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善于创设良好的人际关系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也是终身教育的重要内容之一。但是交怎样的朋友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交多少朋友又成了教育的一大难题。本文就是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围绕这一话题展开的一次日常辩论。参与辩论的共有九人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其中梅子、贾炜、沙黎黎和吴益民四人原本持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交朋友应多多益善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赵欣、周晔、谢根华和刘观凯四人原本持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交朋友应少而精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任一瑛自始至终都持中立观点。</a:t>
            </a:r>
            <a:endParaRPr lang="zh-CN" altLang="en-US" sz="2200" dirty="0"/>
          </a:p>
        </p:txBody>
      </p:sp>
    </p:spTree>
    <p:extLst>
      <p:ext uri="{BB962C8B-B14F-4D97-AF65-F5344CB8AC3E}">
        <p14:creationId xmlns:p14="http://schemas.microsoft.com/office/powerpoint/2010/main" xmlns="" val="2602319192"/>
      </p:ext>
    </p:extLst>
  </p:cSld>
  <p:clrMapOvr>
    <a:masterClrMapping/>
  </p:clrMapOvr>
  <p:transition spd="slow">
    <p:cover dir="l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029016439"/>
              </p:ext>
            </p:extLst>
          </p:nvPr>
        </p:nvGraphicFramePr>
        <p:xfrm>
          <a:off x="251520" y="1268760"/>
          <a:ext cx="8762471" cy="5715000"/>
        </p:xfrm>
        <a:graphic>
          <a:graphicData uri="http://schemas.openxmlformats.org/presentationml/2006/ole">
            <p:oleObj spid="_x0000_s23562" name="文档" r:id="rId5" imgW="5272095" imgH="4230210" progId="Word.Document.12">
              <p:embed/>
            </p:oleObj>
          </a:graphicData>
        </a:graphic>
      </p:graphicFrame>
    </p:spTree>
    <p:extLst>
      <p:ext uri="{BB962C8B-B14F-4D97-AF65-F5344CB8AC3E}">
        <p14:creationId xmlns:p14="http://schemas.microsoft.com/office/powerpoint/2010/main" xmlns="" val="4148757727"/>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378525443"/>
              </p:ext>
            </p:extLst>
          </p:nvPr>
        </p:nvGraphicFramePr>
        <p:xfrm>
          <a:off x="95696" y="1268761"/>
          <a:ext cx="8940800" cy="5250636"/>
        </p:xfrm>
        <a:graphic>
          <a:graphicData uri="http://schemas.openxmlformats.org/presentationml/2006/ole">
            <p:oleObj spid="_x0000_s24586" name="文档" r:id="rId5" imgW="5272095" imgH="3437878" progId="Word.Document.12">
              <p:embed/>
            </p:oleObj>
          </a:graphicData>
        </a:graphic>
      </p:graphicFrame>
    </p:spTree>
    <p:extLst>
      <p:ext uri="{BB962C8B-B14F-4D97-AF65-F5344CB8AC3E}">
        <p14:creationId xmlns:p14="http://schemas.microsoft.com/office/powerpoint/2010/main" xmlns="" val="3488701019"/>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015879722"/>
              </p:ext>
            </p:extLst>
          </p:nvPr>
        </p:nvGraphicFramePr>
        <p:xfrm>
          <a:off x="480120" y="1268760"/>
          <a:ext cx="7472249" cy="5887819"/>
        </p:xfrm>
        <a:graphic>
          <a:graphicData uri="http://schemas.openxmlformats.org/presentationml/2006/ole">
            <p:oleObj spid="_x0000_s25610" name="文档" r:id="rId5" imgW="5272095" imgH="4626556" progId="Word.Document.12">
              <p:embed/>
            </p:oleObj>
          </a:graphicData>
        </a:graphic>
      </p:graphicFrame>
    </p:spTree>
    <p:extLst>
      <p:ext uri="{BB962C8B-B14F-4D97-AF65-F5344CB8AC3E}">
        <p14:creationId xmlns:p14="http://schemas.microsoft.com/office/powerpoint/2010/main" xmlns="" val="3350392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162780258"/>
              </p:ext>
            </p:extLst>
          </p:nvPr>
        </p:nvGraphicFramePr>
        <p:xfrm>
          <a:off x="476662" y="1628800"/>
          <a:ext cx="8128000" cy="4077461"/>
        </p:xfrm>
        <a:graphic>
          <a:graphicData uri="http://schemas.openxmlformats.org/presentationml/2006/ole">
            <p:oleObj spid="_x0000_s26635" name="文档" r:id="rId5" imgW="5272095" imgH="2645186" progId="Word.Document.12">
              <p:embed/>
            </p:oleObj>
          </a:graphicData>
        </a:graphic>
      </p:graphicFrame>
    </p:spTree>
    <p:extLst>
      <p:ext uri="{BB962C8B-B14F-4D97-AF65-F5344CB8AC3E}">
        <p14:creationId xmlns:p14="http://schemas.microsoft.com/office/powerpoint/2010/main" xmlns="" val="4195671959"/>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81677952"/>
              </p:ext>
            </p:extLst>
          </p:nvPr>
        </p:nvGraphicFramePr>
        <p:xfrm>
          <a:off x="463550" y="1265238"/>
          <a:ext cx="8091488" cy="6726237"/>
        </p:xfrm>
        <a:graphic>
          <a:graphicData uri="http://schemas.openxmlformats.org/presentationml/2006/ole">
            <p:oleObj spid="_x0000_s27658" name="文档" r:id="rId5" imgW="5861313" imgH="4877038" progId="Word.Document.12">
              <p:embed/>
            </p:oleObj>
          </a:graphicData>
        </a:graphic>
      </p:graphicFrame>
    </p:spTree>
    <p:extLst>
      <p:ext uri="{BB962C8B-B14F-4D97-AF65-F5344CB8AC3E}">
        <p14:creationId xmlns:p14="http://schemas.microsoft.com/office/powerpoint/2010/main" xmlns="" val="3213023506"/>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340768"/>
            <a:ext cx="8128000" cy="127862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【语言训练】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某省高考作文阅卷组对影响考生作文得分的几种因素进行了随机抽查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结果如下</a:t>
            </a:r>
            <a:r>
              <a:rPr lang="en-US" altLang="zh-CN" sz="2200" dirty="0">
                <a:solidFill>
                  <a:srgbClr val="000000"/>
                </a:solidFill>
                <a:latin typeface="Times New Roman" panose="02020603050405020304" pitchFamily="18" charset="0"/>
              </a:rPr>
              <a:t>:</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761437060"/>
              </p:ext>
            </p:extLst>
          </p:nvPr>
        </p:nvGraphicFramePr>
        <p:xfrm>
          <a:off x="0" y="2634236"/>
          <a:ext cx="8053388" cy="3494088"/>
        </p:xfrm>
        <a:graphic>
          <a:graphicData uri="http://schemas.openxmlformats.org/presentationml/2006/ole">
            <p:oleObj spid="_x0000_s28682" name="文档" r:id="rId5" imgW="5272095" imgH="2287359" progId="Word.Document.12">
              <p:embed/>
            </p:oleObj>
          </a:graphicData>
        </a:graphic>
      </p:graphicFrame>
      <p:sp>
        <p:nvSpPr>
          <p:cNvPr id="4" name="矩形 3"/>
          <p:cNvSpPr>
            <a:spLocks noChangeAspect="1"/>
          </p:cNvSpPr>
          <p:nvPr/>
        </p:nvSpPr>
        <p:spPr>
          <a:xfrm>
            <a:off x="467544" y="5085184"/>
            <a:ext cx="8128000" cy="166346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从表中数据可得出的一个结论是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看了这一统计结果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你对同学的建议是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93802" y="2276872"/>
            <a:ext cx="8128000" cy="1272271"/>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本题考查图表与文字转换能力。答题时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首先要弄清图表中的数据和图表主体之间的关系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然后再根据要求组织答案。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93802" y="3645024"/>
            <a:ext cx="8128000" cy="166346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影响学生作文得分的关键因素是语言表达和思想内容。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要想提高作文分数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必须努力培养和提高自己的语言表达能力和思想水平。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7389884"/>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268760"/>
            <a:ext cx="8128000" cy="16785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某中学高三年级举行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十八岁成人典礼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下面是主持人的开场白的开头和结尾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请你补出中间部分。要求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紧扣主题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语言表达简明、连贯、生动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至少运用一种修辞手法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67544" y="3048107"/>
            <a:ext cx="8128000" cy="330359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尊敬的老师们、亲爱的同学们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今天我们将举行一场隆重的十八岁成人典礼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接下来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请老师们倾听我们成长的誓言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0627193"/>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所写的内容要符合主题的要求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至少运用一种修辞手法。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十八岁是青春的起航点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十八岁的我们将告别童真幼稚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告别冲动莽撞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告别顽皮轻狂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我们将走向成熟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家事国事天下事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我们将学会担当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知晓感恩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勇扛责任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在十八岁的天空中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鲲鹏正扶摇而上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1109093"/>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628800"/>
            <a:ext cx="8128000" cy="450732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【辩论赛场】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先天遗传比后天环境重要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后天环境比先天遗传重要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选取一种观点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写一段辩论词。要求观点鲜明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至少运用一种论证方法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一般是指亲代的性状又在下代表现的现象。但在遗传学上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指遗传物质从上代传给后代的现象。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遗传素质是指先天继承下来的、与生俱来的生理解剖特点。也是指个体从祖先那里获得的一些天赋的特征。遗传素质是个性形成和发展的物质前提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没有这个前提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个性的形成和发展是不可能的。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先天因素指的是个体出生时受之于父母的遗传素质。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02586612"/>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通过辩论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辩论的双方的观点都发生了一点变化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都向对方靠拢一点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试图与对方达成一定程度的共识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通过辩论与交流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结交的益友多多益善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交心的密友少而精好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0681068"/>
      </p:ext>
    </p:extLst>
  </p:cSld>
  <p:clrMapOvr>
    <a:masterClrMapping/>
  </p:clrMapOvr>
  <p:transition spd="slow">
    <p:cover dir="l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323528" y="1412776"/>
            <a:ext cx="8128000" cy="531985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环境总是相对于某一中心事物而言的。环境因中心事物的不同而不同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随中心事物的变化而变化。我们通常所称的环境就是指人类的环境。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环境围绕着人类的外部世界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是人类赖以生存和发展的物质条件的综合体。环境为人类的社会生产和生活提供了广泛的空间、丰富的资源和必要的条件。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人类环境习惯上分为自然环境和社会环境。自然环境亦称地理环境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包括大气、水、土壤、生物和各种矿物资源等。社会环境是人类在自然环境的基础上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为不断提高物质和精神生活水平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通过长期有计划、有目的的发展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逐步创造和建立起来的人工环境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如城市、农村、工矿区等。社会环境的发展和演替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受自然规律、经济规律以及社会规律的支配和制约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其质量是人类物质文明建设和精神文明建设的标志之一。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9680774"/>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514130178"/>
              </p:ext>
            </p:extLst>
          </p:nvPr>
        </p:nvGraphicFramePr>
        <p:xfrm>
          <a:off x="448796" y="2060848"/>
          <a:ext cx="8128000" cy="3468044"/>
        </p:xfrm>
        <a:graphic>
          <a:graphicData uri="http://schemas.openxmlformats.org/presentationml/2006/ole">
            <p:oleObj spid="_x0000_s1034" name="文档" r:id="rId6" imgW="5272095" imgH="2645186"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42323670"/>
              </p:ext>
            </p:extLst>
          </p:nvPr>
        </p:nvGraphicFramePr>
        <p:xfrm>
          <a:off x="446484" y="1628800"/>
          <a:ext cx="8128000" cy="4995257"/>
        </p:xfrm>
        <a:graphic>
          <a:graphicData uri="http://schemas.openxmlformats.org/presentationml/2006/ole">
            <p:oleObj spid="_x0000_s2058" name="文档" r:id="rId6" imgW="5272095" imgH="3239525" progId="Word.Document.12">
              <p:embed/>
            </p:oleObj>
          </a:graphicData>
        </a:graphic>
      </p:graphicFrame>
    </p:spTree>
    <p:extLst>
      <p:ext uri="{BB962C8B-B14F-4D97-AF65-F5344CB8AC3E}">
        <p14:creationId xmlns:p14="http://schemas.microsoft.com/office/powerpoint/2010/main" xmlns="" val="193594594"/>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81427622"/>
              </p:ext>
            </p:extLst>
          </p:nvPr>
        </p:nvGraphicFramePr>
        <p:xfrm>
          <a:off x="508000" y="1556792"/>
          <a:ext cx="8128000" cy="3733230"/>
        </p:xfrm>
        <a:graphic>
          <a:graphicData uri="http://schemas.openxmlformats.org/presentationml/2006/ole">
            <p:oleObj spid="_x0000_s3082" name="文档" r:id="rId6" imgW="5272095" imgH="2843539" progId="Word.Document.12">
              <p:embed/>
            </p:oleObj>
          </a:graphicData>
        </a:graphic>
      </p:graphicFrame>
    </p:spTree>
    <p:extLst>
      <p:ext uri="{BB962C8B-B14F-4D97-AF65-F5344CB8AC3E}">
        <p14:creationId xmlns:p14="http://schemas.microsoft.com/office/powerpoint/2010/main" xmlns="" val="1134612666"/>
      </p:ext>
    </p:extLst>
  </p:cSld>
  <p:clrMapOvr>
    <a:masterClrMapping/>
  </p:clrMapOvr>
  <p:transition spd="slow">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14158692"/>
              </p:ext>
            </p:extLst>
          </p:nvPr>
        </p:nvGraphicFramePr>
        <p:xfrm>
          <a:off x="476230" y="1700808"/>
          <a:ext cx="8128000" cy="4383394"/>
        </p:xfrm>
        <a:graphic>
          <a:graphicData uri="http://schemas.openxmlformats.org/presentationml/2006/ole">
            <p:oleObj spid="_x0000_s4106" name="文档" r:id="rId6" imgW="5272095" imgH="3041532" progId="Word.Document.12">
              <p:embed/>
            </p:oleObj>
          </a:graphicData>
        </a:graphic>
      </p:graphicFrame>
    </p:spTree>
    <p:extLst>
      <p:ext uri="{BB962C8B-B14F-4D97-AF65-F5344CB8AC3E}">
        <p14:creationId xmlns:p14="http://schemas.microsoft.com/office/powerpoint/2010/main" xmlns="" val="3683378067"/>
      </p:ext>
    </p:extLst>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04784602"/>
              </p:ext>
            </p:extLst>
          </p:nvPr>
        </p:nvGraphicFramePr>
        <p:xfrm>
          <a:off x="508000" y="1484784"/>
          <a:ext cx="8128000" cy="3805238"/>
        </p:xfrm>
        <a:graphic>
          <a:graphicData uri="http://schemas.openxmlformats.org/presentationml/2006/ole">
            <p:oleObj spid="_x0000_s5130" name="文档" r:id="rId6" imgW="5272095" imgH="2447193" progId="Word.Document.12">
              <p:embed/>
            </p:oleObj>
          </a:graphicData>
        </a:graphic>
      </p:graphicFrame>
    </p:spTree>
    <p:extLst>
      <p:ext uri="{BB962C8B-B14F-4D97-AF65-F5344CB8AC3E}">
        <p14:creationId xmlns:p14="http://schemas.microsoft.com/office/powerpoint/2010/main" xmlns="" val="1224695706"/>
      </p:ext>
    </p:extLst>
  </p:cSld>
  <p:clrMapOvr>
    <a:masterClrMapping/>
  </p:clrMapOvr>
  <p:transition spd="slow">
    <p:strips dir="r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417</TotalTime>
  <Words>1472</Words>
  <Application>Microsoft Office PowerPoint</Application>
  <PresentationFormat>全屏显示(4:3)</PresentationFormat>
  <Paragraphs>139</Paragraphs>
  <Slides>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测控设计模板14新</vt:lpstr>
      <vt:lpstr>文档</vt:lpstr>
      <vt:lpstr>交朋友应多多益善还是少而精</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dcterms:created xsi:type="dcterms:W3CDTF">2015-04-23T00:36:31Z</dcterms:created>
  <dcterms:modified xsi:type="dcterms:W3CDTF">2017-02-21T07:05:25Z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