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4" r:id="rId2"/>
    <p:sldId id="304" r:id="rId3"/>
    <p:sldId id="263" r:id="rId4"/>
    <p:sldId id="264" r:id="rId5"/>
    <p:sldId id="305" r:id="rId6"/>
    <p:sldId id="30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第四节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声情并茂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押韵和平仄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第四节</a:t>
            </a:r>
            <a:r>
              <a:rPr lang="zh-CN" altLang="zh-CN" dirty="0"/>
              <a:t>　</a:t>
            </a:r>
            <a:r>
              <a:rPr lang="zh-CN" altLang="zh-CN" b="1" dirty="0" smtClean="0"/>
              <a:t>声情并茂</a:t>
            </a:r>
            <a:r>
              <a:rPr lang="en-US" altLang="zh-CN" dirty="0" smtClean="0"/>
              <a:t>——</a:t>
            </a:r>
            <a:r>
              <a:rPr lang="zh-CN" altLang="zh-CN" dirty="0"/>
              <a:t>押韵和平仄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集韵诗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inɡ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天上星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亮晶晶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无名无姓数不清。天上月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一顷灵光照沧溟。浮萍漂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菱叶挺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盈盈碧水映画亭。钟磬鸣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屏息听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风兴鹰角叮铃铃。莺歌声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响幽径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玉钗丫髻行冰莹。凭井栏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一柄莕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xìnɡ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花手中拧。相凝眸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相庆幸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形影相随长卿卿。迎香鼎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秉香敬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赢得生命定钟情。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8092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汉语诗歌具有音乐美的特点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主要是因为诗歌的押韵和平仄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汉语诗歌的对仗又使它具有了对称美的特点。本节探讨了诗歌的分类、押韵、平仄和对仗的一般知识。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53000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什么是古体诗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什么是近体诗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近体诗主要包括哪两种诗体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古诗分为古体诗和近体诗两大类。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唐朝以前的诗基本上为古体诗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齐梁体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主要特点是无格律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唐以后也有少量古体诗。近体诗相对于古体诗而言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在南北朝的齐梁时期就已发端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到唐初成熟。它的主要特点是对仗工整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格律分明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所以又叫格律诗。近体诗的形式主要有律诗和绝句两种。古体诗和近体诗内部又有五言、七言之分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分别叫作五古、七古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五绝、七绝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五律、七律等。此外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也有的诗歌字数随意而定。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所谓押韵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就是韵脚的字必须同韵。这里的韵指韵脚字的韵腹、韵尾和声调的平仄都相同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不管声母和韵头。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特指字的声调。我国汉字读音很早以来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每字都有平、上、去、入四种不同的声调。把平声称为平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把上、去、入统称为仄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每句按一定的平仄式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来调剂吟咏的节奏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构成抑扬顿挫、悦耳动听的音乐感。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绝句和律诗的押韵是如何规定的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绝句的第一句可押韵可不押韵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以押韵居多。第二句和第四句则一定要押韵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而且一般押平声韵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一韵到底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中间不能换韵。第三句的最后一个字限用仄声字。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律诗的第一句可押韵可不押韵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若押韵可押邻韵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若不押韵时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限用仄声字。诗的偶数句一定要押韵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而且一般押平声韵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一韵到底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不能换韵。除首句外的奇数句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最后一个字限用仄声字。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29323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341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诗歌的对仗类型有哪些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7990525"/>
              </p:ext>
            </p:extLst>
          </p:nvPr>
        </p:nvGraphicFramePr>
        <p:xfrm>
          <a:off x="508000" y="1708300"/>
          <a:ext cx="8128000" cy="5259483"/>
        </p:xfrm>
        <a:graphic>
          <a:graphicData uri="http://schemas.openxmlformats.org/presentationml/2006/ole">
            <p:oleObj spid="_x0000_s1027" name="文档" r:id="rId3" imgW="3998962" imgH="25883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921549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6529086"/>
              </p:ext>
            </p:extLst>
          </p:nvPr>
        </p:nvGraphicFramePr>
        <p:xfrm>
          <a:off x="508000" y="1268760"/>
          <a:ext cx="8128000" cy="4516305"/>
        </p:xfrm>
        <a:graphic>
          <a:graphicData uri="http://schemas.openxmlformats.org/presentationml/2006/ole">
            <p:oleObj spid="_x0000_s2051" name="文档" r:id="rId3" imgW="3837032" imgH="21314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568</Words>
  <Application>Microsoft Office PowerPoint</Application>
  <PresentationFormat>全屏显示(4:3)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第四节　声情并茂——押韵和平仄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