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4" r:id="rId2"/>
    <p:sldId id="304" r:id="rId3"/>
    <p:sldId id="263" r:id="rId4"/>
    <p:sldId id="264" r:id="rId5"/>
    <p:sldId id="305" r:id="rId6"/>
    <p:sldId id="306" r:id="rId7"/>
    <p:sldId id="307" r:id="rId8"/>
    <p:sldId id="308" r:id="rId9"/>
    <p:sldId id="309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4839394" y="-27384"/>
            <a:ext cx="1443037" cy="880109"/>
            <a:chOff x="11613" y="1584001"/>
            <a:chExt cx="1443037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230198" y="178188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内容感知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737" y="17904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22711" y="245845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结构图解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45955"/>
            <a:ext cx="2722361" cy="523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第三节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有话</a:t>
            </a:r>
            <a:r>
              <a:rPr lang="en-US" altLang="zh-CN" sz="1600" b="1" dirty="0" smtClean="0"/>
              <a:t>“</a:t>
            </a:r>
            <a:r>
              <a:rPr lang="zh-CN" altLang="zh-CN" sz="1600" b="1" dirty="0" smtClean="0"/>
              <a:t>好好说</a:t>
            </a:r>
            <a:r>
              <a:rPr lang="en-US" altLang="zh-CN" sz="1600" b="1" dirty="0" smtClean="0"/>
              <a:t>”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US" altLang="zh-CN" sz="1600" dirty="0" smtClean="0"/>
              <a:t>        ——</a:t>
            </a:r>
            <a:r>
              <a:rPr lang="zh-CN" altLang="zh-CN" sz="1600" dirty="0" smtClean="0"/>
              <a:t>修改病句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5767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合作探究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53097" y="260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结构图解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10" action="ppaction://hlinksldjump"/>
          </p:cNvPr>
          <p:cNvSpPr txBox="1"/>
          <p:nvPr userDrawn="1"/>
        </p:nvSpPr>
        <p:spPr>
          <a:xfrm>
            <a:off x="505788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内容感知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49098"/>
            <a:ext cx="6203032" cy="927757"/>
          </a:xfrm>
        </p:spPr>
        <p:txBody>
          <a:bodyPr/>
          <a:lstStyle/>
          <a:p>
            <a:r>
              <a:rPr lang="zh-CN" altLang="zh-CN" b="1" dirty="0"/>
              <a:t>第三节</a:t>
            </a:r>
            <a:r>
              <a:rPr lang="zh-CN" altLang="zh-CN" dirty="0"/>
              <a:t>　</a:t>
            </a:r>
            <a:r>
              <a:rPr lang="zh-CN" altLang="zh-CN" b="1" dirty="0"/>
              <a:t>有话</a:t>
            </a:r>
            <a:r>
              <a:rPr lang="en-US" altLang="zh-CN" b="1" dirty="0"/>
              <a:t>“</a:t>
            </a:r>
            <a:r>
              <a:rPr lang="zh-CN" altLang="zh-CN" b="1" dirty="0"/>
              <a:t>好好说</a:t>
            </a:r>
            <a:r>
              <a:rPr lang="en-US" altLang="zh-CN" b="1" dirty="0" smtClean="0"/>
              <a:t>”</a:t>
            </a:r>
            <a:r>
              <a:rPr lang="en-US" altLang="zh-CN" dirty="0" smtClean="0"/>
              <a:t>——</a:t>
            </a:r>
            <a:r>
              <a:rPr lang="zh-CN" altLang="zh-CN" dirty="0"/>
              <a:t>修改病句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35573089"/>
              </p:ext>
            </p:extLst>
          </p:nvPr>
        </p:nvGraphicFramePr>
        <p:xfrm>
          <a:off x="508000" y="2492896"/>
          <a:ext cx="8128000" cy="1775583"/>
        </p:xfrm>
        <a:graphic>
          <a:graphicData uri="http://schemas.openxmlformats.org/presentationml/2006/ole">
            <p:oleObj spid="_x0000_s1027" name="文档" r:id="rId3" imgW="3837032" imgH="8387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26259"/>
            <a:ext cx="8128000" cy="62207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翰林为什么被降职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据说清朝乾隆皇帝十次下江南。其中有一次来到一座规模很大的坟墓前面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那里不但有碑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而且有石人石马。乾隆指着一个石人问旁边一个翰林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他叫什么名字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那个翰林见皇帝发问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一时紧张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竟没答上来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想了一会儿才奏道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启奏圣上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他叫仲翁。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乾隆当时没表示什么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可是回到京城之后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却降旨把这位翰林贬为通判了。贬官的圣旨是四句打油诗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翁仲为何作仲翁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只因窗下少夫功。从今不许作林翰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贬入朝房作判通。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翁仲本是古代传说中的巨人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为人守门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恪守职责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故帝王将相墓前多设其石像。那位倒霉的翰林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一时紧张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翁仲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仲翁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结果被贬官。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这件事情的真实性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我们无法查证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值得注意的是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它提醒人们语句中的词序、语序是不能随意颠倒的。所以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乾隆皇帝用一种调侃戏谑的手法把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功夫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翰林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分别颠倒为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夫功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林翰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讽刺那位答错了的翰林。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8575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64904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有限的词语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能组合出无限的句子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其背后是语法这只看不见的手在操纵着。违背语法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就会形成病句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遵守语法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就会生成文从字顺的句子。病句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影响句子的正确表达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有碍正常的语言交流。本节研究了造成病句的原因、常见的病句类型及修改病句的一般方法。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6832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什么叫病句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就是语言表达有毛病的句子。凡是违反语法结构规律或客观事理的句子都是病句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前者叫语法错误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后者叫逻辑错误。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常见的病句种类有哪些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病句的种类主要有搭配不当、成分残缺或赘余、语序不当、结构混乱、不合逻辑、表意不明。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如何判断句子有没有语病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类比法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即仿造同类句子。当对一个句子的格式是否正确产生怀疑时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可以仿照原句的格式另造几个同类句子来比较一下。如果仿造的结构都不能成立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就可以判定原结构是有毛病的。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紧缩法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即紧缩复杂句子。如果对一个比较长的句子是否正确产生怀疑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就可以先把长句中的各种修饰成分去掉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只保留句子的主干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主语、谓语动词和宾语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来检查句子是否正确。如果句子主干部分的主谓搭配和动宾搭配都没有问题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再检查枝叶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定语、状语和补语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和主干成分之间是否搭配。如果主干和枝叶之间搭配合适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最后再检查枝叶本身有没有问题。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5432320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41759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什么叫语序不当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它主要有哪几种情况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a35.eps" descr="id:214748769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59632" y="2116617"/>
            <a:ext cx="6048672" cy="297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65133291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结构混乱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的情况有哪几种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a36.eps" descr="id:2147487698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15616" y="2230577"/>
            <a:ext cx="6696744" cy="3142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85948935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06084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不合逻辑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的情况有哪几种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不合逻辑包括两种情况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概念不恰当。如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这种船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装备了大炮和各种武器。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武器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判断不合理。如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他是众多的死难者中幸免的一个。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幸免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即没有死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死难者中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9487951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052736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修改病句常用的方法有哪些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a37.eps" descr="id:2147487705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31640" y="1917202"/>
            <a:ext cx="5688632" cy="402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6752648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294</TotalTime>
  <Words>726</Words>
  <Application>Microsoft Office PowerPoint</Application>
  <PresentationFormat>全屏显示(4:3)</PresentationFormat>
  <Paragraphs>25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测控设计模板14新</vt:lpstr>
      <vt:lpstr>文档</vt:lpstr>
      <vt:lpstr>第三节　有话“好好说”——修改病句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dbc</dc:creator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2017-11-03T12:40:33Z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