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4" r:id="rId2"/>
    <p:sldId id="304" r:id="rId3"/>
    <p:sldId id="263" r:id="rId4"/>
    <p:sldId id="264" r:id="rId5"/>
    <p:sldId id="305" r:id="rId6"/>
    <p:sldId id="265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2722361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第三节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淡妆浓抹总相宜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语言的色彩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第三节</a:t>
            </a:r>
            <a:r>
              <a:rPr lang="zh-CN" altLang="zh-CN" dirty="0"/>
              <a:t>　</a:t>
            </a:r>
            <a:r>
              <a:rPr lang="zh-CN" altLang="zh-CN" b="1" dirty="0"/>
              <a:t>淡妆浓抹总</a:t>
            </a:r>
            <a:r>
              <a:rPr lang="zh-CN" altLang="zh-CN" b="1" dirty="0" smtClean="0"/>
              <a:t>相宜</a:t>
            </a:r>
            <a:r>
              <a:rPr lang="en-US" altLang="zh-CN" dirty="0" smtClean="0"/>
              <a:t>——</a:t>
            </a:r>
            <a:r>
              <a:rPr lang="zh-CN" altLang="zh-CN" dirty="0"/>
              <a:t>语言的色彩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方便的时候不能来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几位中国同学邀请刚来中国学汉语的外国男生吃饭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一名中国同学出去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方便一下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。外国学生不懂其意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大家告知这是去厕所。这名学生记住了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一名女生希望在他方便的时候拜访他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这位留学生立即摆手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你什么时候都可以来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但就是我方便的时候不能来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。他还把服务行业常见语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为顾客提供方便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理解为向顾客提供上厕所服务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一时成为笑谈。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0892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语言犹如我们五彩缤纷的生活一样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也是丰富多彩的。在日常的语言表达中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只有正确使用不同语体色彩、感情色彩和形象色彩的词语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才能取得最佳的表达效果。本节探讨有关语言的色彩问题。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词的语体色彩有哪两种基本类型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它们之间有何不同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42.eps" descr="id:2147488110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5616" y="1629899"/>
            <a:ext cx="6336704" cy="218096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384403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什么是词的感情色彩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它的作用是什么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词的感情色彩中最主要的是褒义色彩和贬义色彩。褒义色彩表现的是对词义反映对象的肯定、赞许、喜爱的态度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贬义色彩表现的是对词义反映对象的否定、贬斥、厌恶的态度。没有感情色彩的词是中性词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这样的词在语言的词汇中占大多数。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准确选用含有褒贬意义的词语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可以鲜明地表现出爱憎的感情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增强语言表达的效果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褒贬词语选择不当则会造成错误或误会。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980728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什么叫词的形象色彩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它有哪几种类型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a43.eps" descr="id:2147488117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75656" y="1845194"/>
            <a:ext cx="5904656" cy="405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632520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4950285"/>
              </p:ext>
            </p:extLst>
          </p:nvPr>
        </p:nvGraphicFramePr>
        <p:xfrm>
          <a:off x="508000" y="1988840"/>
          <a:ext cx="8128000" cy="2690278"/>
        </p:xfrm>
        <a:graphic>
          <a:graphicData uri="http://schemas.openxmlformats.org/presentationml/2006/ole">
            <p:oleObj spid="_x0000_s1026" name="文档" r:id="rId3" imgW="3837032" imgH="126967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307</TotalTime>
  <Words>325</Words>
  <Application>Microsoft Office PowerPoint</Application>
  <PresentationFormat>全屏显示(4:3)</PresentationFormat>
  <Paragraphs>11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测控设计模板14新</vt:lpstr>
      <vt:lpstr>文档</vt:lpstr>
      <vt:lpstr>第三节　淡妆浓抹总相宜——语言的色彩</vt:lpstr>
      <vt:lpstr>幻灯片 2</vt:lpstr>
      <vt:lpstr>幻灯片 3</vt:lpstr>
      <vt:lpstr>幻灯片 4</vt:lpstr>
      <vt:lpstr>幻灯片 5</vt:lpstr>
      <vt:lpstr>幻灯片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