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4" r:id="rId2"/>
    <p:sldId id="304" r:id="rId3"/>
    <p:sldId id="263" r:id="rId4"/>
    <p:sldId id="264" r:id="rId5"/>
    <p:sldId id="305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3514450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第二节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规矩方圆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汉字的简化和规范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第二节</a:t>
            </a:r>
            <a:r>
              <a:rPr lang="zh-CN" altLang="zh-CN" dirty="0"/>
              <a:t>　</a:t>
            </a:r>
            <a:r>
              <a:rPr lang="zh-CN" altLang="zh-CN" b="1" dirty="0"/>
              <a:t>规矩</a:t>
            </a:r>
            <a:r>
              <a:rPr lang="zh-CN" altLang="zh-CN" b="1" dirty="0" smtClean="0"/>
              <a:t>方圆</a:t>
            </a:r>
            <a:r>
              <a:rPr lang="en-US" altLang="zh-CN" dirty="0" smtClean="0"/>
              <a:t>——</a:t>
            </a:r>
            <a:r>
              <a:rPr lang="zh-CN" altLang="zh-CN" dirty="0"/>
              <a:t>汉字的简化和规范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对联展才华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刘凤浩折服乾隆终得探花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一次殿试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才子刘凤浩考取第三名探花。他是个独眼人。乾隆皇帝钦点时有些犹豫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想再考考他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如果确实才识卓著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就给他功名。乾隆帝出的上联是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独眼不登龙虎榜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刘凤浩应对道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半月依旧照乾坤。此对含义深刻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乾隆心已嘉许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又念出一联再试他道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东启明西长庚南箕北斗朕乃摘星汉。刘凤浩只略一思忖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即信口答道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春牡丹夏芍药秋菊冬梅臣是探花郎。刘凤浩的才识终于使乾隆帝心悦诚服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随即钦点他为探花。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汉字是中华文化的标志和宝贵遗产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繁体字作为汉字发展演变过程中的一种形体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为传承中华文化做出了重要贡献。异体字的存在是汉字中较为普遍的现象。随着现代社会生活节奏的加快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繁体字、异体字的不规范使用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给语言文字的学习和应用都带来一定的影响。因此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简化繁体字、规范异体字是语言文字规范化工作的一项很重要的任务。本节探讨了汉字的简化和规范的有关问题。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049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汉字简化的方法是什么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《汉字简化方案》规定汉字简化的方法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又并又省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即简省字的笔画。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即把某几个字合并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保留其中一个笔画少的字。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又并又省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即不但合并某些单字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而且造一个新字形来表示。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为什么要对汉字进行简化和规范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简化字减少了字符的笔画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容易书写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节约了书写的时间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有利于人民群众掌握文化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也符合汉字发展的总趋势。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繁体字难学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也难以适应现代社会对汉字机械化、信息化处理的需要。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使用异体字和不规范的简化字会造成汉字使用时的混乱局面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影响正常的交际和交流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减小了它的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的功能。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汉字的规范有哪些要求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在什么情况下允许使用繁体字、异体字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不写繁体字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不用异体字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不写不规范的简体字。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《中华人民共和国国家通用语言文字法》第十七条规定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本章有关规定中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有下列情形的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可以保留或使用繁体字、异体字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文物古迹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姓氏中的异体字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书法、篆刻等艺术作品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题词和招牌的手书字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出版、教学、研究中需要使用的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经国务院有关部门批准的特殊情况。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31694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1386559"/>
              </p:ext>
            </p:extLst>
          </p:nvPr>
        </p:nvGraphicFramePr>
        <p:xfrm>
          <a:off x="508000" y="2439535"/>
          <a:ext cx="8128000" cy="2232930"/>
        </p:xfrm>
        <a:graphic>
          <a:graphicData uri="http://schemas.openxmlformats.org/presentationml/2006/ole">
            <p:oleObj spid="_x0000_s1026" name="文档" r:id="rId3" imgW="3837032" imgH="10544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555</Words>
  <Application>Microsoft Office PowerPoint</Application>
  <PresentationFormat>全屏显示(4:3)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测控设计模板14新</vt:lpstr>
      <vt:lpstr>文档</vt:lpstr>
      <vt:lpstr>第二节　规矩方圆——汉字的简化和规范</vt:lpstr>
      <vt:lpstr>幻灯片 2</vt:lpstr>
      <vt:lpstr>幻灯片 3</vt:lpstr>
      <vt:lpstr>幻灯片 4</vt:lpstr>
      <vt:lpstr>幻灯片 5</vt:lpstr>
      <vt:lpstr>幻灯片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