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4" r:id="rId2"/>
    <p:sldId id="304" r:id="rId3"/>
    <p:sldId id="305" r:id="rId4"/>
    <p:sldId id="306" r:id="rId5"/>
    <p:sldId id="263" r:id="rId6"/>
    <p:sldId id="264" r:id="rId7"/>
    <p:sldId id="307" r:id="rId8"/>
    <p:sldId id="308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5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第一节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美丽而奇妙的语言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认识汉语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</a:t>
            </a:r>
            <a:r>
              <a:rPr lang="zh-CN" altLang="zh-CN" dirty="0" smtClean="0"/>
              <a:t>课</a:t>
            </a:r>
            <a:r>
              <a:rPr lang="en-US" altLang="zh-CN" dirty="0" smtClean="0"/>
              <a:t>  </a:t>
            </a:r>
            <a:r>
              <a:rPr lang="zh-CN" altLang="zh-CN" dirty="0" smtClean="0"/>
              <a:t>走进</a:t>
            </a:r>
            <a:r>
              <a:rPr lang="zh-CN" altLang="zh-CN" dirty="0"/>
              <a:t>汉语的世界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9536183"/>
              </p:ext>
            </p:extLst>
          </p:nvPr>
        </p:nvGraphicFramePr>
        <p:xfrm>
          <a:off x="508000" y="1098966"/>
          <a:ext cx="8128000" cy="5303144"/>
        </p:xfrm>
        <a:graphic>
          <a:graphicData uri="http://schemas.openxmlformats.org/presentationml/2006/ole">
            <p:oleObj spid="_x0000_s1027" name="文档" r:id="rId3" imgW="3946425" imgH="25757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92374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第一节</a:t>
            </a:r>
            <a:r>
              <a:rPr lang="zh-CN" altLang="zh-CN" dirty="0"/>
              <a:t>　</a:t>
            </a:r>
            <a:r>
              <a:rPr lang="zh-CN" altLang="zh-CN" b="1" dirty="0"/>
              <a:t>美丽而奇妙的</a:t>
            </a:r>
            <a:r>
              <a:rPr lang="zh-CN" altLang="zh-CN" b="1" dirty="0" smtClean="0"/>
              <a:t>语言</a:t>
            </a:r>
            <a:r>
              <a:rPr lang="en-US" altLang="zh-CN" dirty="0" smtClean="0"/>
              <a:t>——</a:t>
            </a:r>
            <a:r>
              <a:rPr lang="zh-CN" altLang="zh-CN" dirty="0"/>
              <a:t>认识汉语</a:t>
            </a:r>
          </a:p>
        </p:txBody>
      </p:sp>
    </p:spTree>
    <p:extLst>
      <p:ext uri="{BB962C8B-B14F-4D97-AF65-F5344CB8AC3E}">
        <p14:creationId xmlns:p14="http://schemas.microsoft.com/office/powerpoint/2010/main" xmlns="" val="9457524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07292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可乘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有一个商品推销员去广州出差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到北京后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想乘飞机前往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因怕经理不同意报销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便给经理发了一封电报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有机可乘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乘否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经理接到电报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以为是成交之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便立即回电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可乘就乘。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这个推销员出差回来报销差旅费时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经理不同意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认为他乘坐飞机不够级别。推销员拿出经理回电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经理目瞪口呆。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605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本节共分为三部分。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第一部分是引子。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第二部分是课堂活动。主要借助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比尔买被子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比尔对狗的性别称谓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我给了他一刀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说明汉语有别于外语的特点。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汉语声调的重要。汉语是一种有声调的语言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每个音节都有一定的声调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声调不同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意思就不一样。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汉语的词语搭配有自己的特点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说人要用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男、女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来修饰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说动物则用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公、母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雌、雄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来修饰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二者是不能混淆的。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汉语的量词在语言运用中具有重要作用。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第三部分是工具箱。主要介绍了世界语言的分类、我们的母语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现代汉语的特点。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1085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人类所特有的用来表达意思、交流思想的工具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是一种特殊的社会现象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由语音、词汇和语法构成一定的系统。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16.eps" descr="id:214748673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2821048"/>
            <a:ext cx="6408712" cy="176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863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世界上现在大约有多少种语言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用图表举例说明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据粗略统计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世界上现在大约有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种语言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其中使用人口在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万以上的有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17.eps" descr="id:214748673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564904"/>
            <a:ext cx="6192688" cy="360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028952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现代汉民族使用的语言叫作现代汉语。现代汉语通常有广义和狭义之分。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18.eps" descr="id:2147486745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2426448"/>
            <a:ext cx="7560840" cy="330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977339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01.eps" descr="id:214748675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264696" cy="422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304</TotalTime>
  <Words>414</Words>
  <Application>Microsoft Office PowerPoint</Application>
  <PresentationFormat>全屏显示(4:3)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测控设计模板14新</vt:lpstr>
      <vt:lpstr>文档</vt:lpstr>
      <vt:lpstr>第一课  走进汉语的世界</vt:lpstr>
      <vt:lpstr>幻灯片 2</vt:lpstr>
      <vt:lpstr>第一节　美丽而奇妙的语言——认识汉语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