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4" r:id="rId2"/>
    <p:sldId id="304" r:id="rId3"/>
    <p:sldId id="263" r:id="rId4"/>
    <p:sldId id="264" r:id="rId5"/>
    <p:sldId id="305" r:id="rId6"/>
    <p:sldId id="306" r:id="rId7"/>
    <p:sldId id="26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3226418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第二节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耳听为虚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同音字和同音词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第二节</a:t>
            </a:r>
            <a:r>
              <a:rPr lang="zh-CN" altLang="zh-CN" dirty="0"/>
              <a:t>　</a:t>
            </a:r>
            <a:r>
              <a:rPr lang="zh-CN" altLang="zh-CN" b="1" dirty="0" smtClean="0"/>
              <a:t>耳听为虚</a:t>
            </a:r>
            <a:r>
              <a:rPr lang="en-US" altLang="zh-CN" dirty="0" smtClean="0"/>
              <a:t>——</a:t>
            </a:r>
            <a:r>
              <a:rPr lang="zh-CN" altLang="zh-CN" dirty="0"/>
              <a:t>同音字和同音词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31583"/>
            <a:ext cx="8128000" cy="6153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文武状元对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明代杨慎考中状元后从水路返家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途中与一位武状元相遇。两人乘的船谁前谁后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直接关系到各人身价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一时互不相让。武状元沉思半晌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眉头一皱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对杨慎道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我有一联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你能对上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我甘愿尾后。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他出的上联是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二舟并行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橹速哪及帆快。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武状元利用谐音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橹速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既指摇橹的行船速度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又是三国时吴国大臣鲁肃的谐音。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帆快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是说挂帆的船更快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又是西汉时樊哙的谐音。含有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文不及武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杨慎当时未能对上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只得忍辱居后。此事过后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杨慎耿耿于怀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直到儿子娶亲之日还在思考。这天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当拜堂的鼓乐声响起时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他猛地拍案叫道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他此时终于对上了几十年没有对上的对联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八音齐奏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笛清怎比箫和。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杨慎这联也是利用谐音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既指物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笛清即笛音清明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箫和即长箫声音柔和。同时利用谐音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笛清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狄青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箫和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萧何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。狄青是武将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萧何是文官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武不及文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之意。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汉语中的同音字和同音词很多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如果运用得巧妙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语言表达会变得丰富多彩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妙趣横生。由此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运用谐音来表达更加生动丰富的意思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谚语和歇后语大多具有这一特点。用谐音法创作的对联更是趣味无穷。也正因为如此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口语交际中就有了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讨口彩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忌讳语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等风俗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利用汉语同音的特点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还可以解除尴尬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消除误会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增进交际双方的感情。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本节主要介绍了同音字的分化、同音字的妙用、同音词的类型、同音词的形成等内容。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什么是同音字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同音字有何妙用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同音字是指一音对多字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即声母、韵母和声调完全相同的一个音节对应形式和意义不同的多个汉字。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汉语的同音字在表达时有独特的用处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在熟语、对联等语言形式中巧用同音字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可以丰富语言的表达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讨口彩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等吉祥话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汉语独有的歇后语也多是利用汉语的一音多字形成的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在古诗中有时也会使用同音字形成工整的对仗。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64002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什么是同音词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有哪些类型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各有什么特点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词语中每个音节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的读音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声母、韵母和声调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都一样的词称为同音词。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1262858"/>
              </p:ext>
            </p:extLst>
          </p:nvPr>
        </p:nvGraphicFramePr>
        <p:xfrm>
          <a:off x="508000" y="2751663"/>
          <a:ext cx="8128000" cy="2785622"/>
        </p:xfrm>
        <a:graphic>
          <a:graphicData uri="http://schemas.openxmlformats.org/presentationml/2006/ole">
            <p:oleObj spid="_x0000_s1026" name="文档" r:id="rId3" imgW="3946425" imgH="13524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9028984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同音词是怎么形成的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语音偶合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即读音碰巧一样。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音译外来词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即音译外来词和汉语原有词成为同音词。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历史音变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即读音原来不同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后来才变得相同。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词义分化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即一个词的几个意义后来失去联系了。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如何区分同音词和多义词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是不是同一个词。同音词多指一组不同的词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词典中要分立为不同的词目。多义词是一个词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词典中只立一个词目。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意义之间有无联系。互为同音词的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意义间在现实中可能不会有什么联系。而一个多义词的各个意义之间在现实中有着紧密的联系。如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修改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这三个意义之间都有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这样的意义要素联系着。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442211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1722101"/>
              </p:ext>
            </p:extLst>
          </p:nvPr>
        </p:nvGraphicFramePr>
        <p:xfrm>
          <a:off x="508000" y="2404226"/>
          <a:ext cx="8128000" cy="2303549"/>
        </p:xfrm>
        <a:graphic>
          <a:graphicData uri="http://schemas.openxmlformats.org/presentationml/2006/ole">
            <p:oleObj spid="_x0000_s2050" name="文档" r:id="rId3" imgW="3837032" imgH="10878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293</TotalTime>
  <Words>757</Words>
  <Application>Microsoft Office PowerPoint</Application>
  <PresentationFormat>全屏显示(4:3)</PresentationFormat>
  <Paragraphs>20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测控设计模板14新</vt:lpstr>
      <vt:lpstr>文档</vt:lpstr>
      <vt:lpstr>第二节　耳听为虚——同音字和同音词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