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customXml/itemProps9.xml" ContentType="application/vnd.openxmlformats-officedocument.customXmlPropertie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7.xml" ContentType="application/vnd.openxmlformats-officedocument.customXmlProperties+xml"/>
  <Override PartName="/customXml/itemProps39.xml" ContentType="application/vnd.openxmlformats-officedocument.customXmlProperties+xml"/>
  <Override PartName="/customXml/itemProps48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customXml/itemProps46.xml" ContentType="application/vnd.openxmlformats-officedocument.customXmlPropertie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44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customXml/itemProps23.xml" ContentType="application/vnd.openxmlformats-officedocument.customXmlProperties+xml"/>
  <Override PartName="/customXml/itemProps41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0"/>
  </p:sldMasterIdLst>
  <p:notesMasterIdLst>
    <p:notesMasterId r:id="rId101"/>
  </p:notesMasterIdLst>
  <p:sldIdLst>
    <p:sldId id="368" r:id="rId51"/>
    <p:sldId id="258" r:id="rId52"/>
    <p:sldId id="261" r:id="rId53"/>
    <p:sldId id="264" r:id="rId54"/>
    <p:sldId id="267" r:id="rId55"/>
    <p:sldId id="268" r:id="rId56"/>
    <p:sldId id="272" r:id="rId57"/>
    <p:sldId id="276" r:id="rId58"/>
    <p:sldId id="279" r:id="rId59"/>
    <p:sldId id="282" r:id="rId60"/>
    <p:sldId id="283" r:id="rId61"/>
    <p:sldId id="284" r:id="rId62"/>
    <p:sldId id="287" r:id="rId63"/>
    <p:sldId id="290" r:id="rId64"/>
    <p:sldId id="293" r:id="rId65"/>
    <p:sldId id="296" r:id="rId66"/>
    <p:sldId id="299" r:id="rId67"/>
    <p:sldId id="302" r:id="rId68"/>
    <p:sldId id="304" r:id="rId69"/>
    <p:sldId id="306" r:id="rId70"/>
    <p:sldId id="308" r:id="rId71"/>
    <p:sldId id="310" r:id="rId72"/>
    <p:sldId id="312" r:id="rId73"/>
    <p:sldId id="314" r:id="rId74"/>
    <p:sldId id="316" r:id="rId75"/>
    <p:sldId id="318" r:id="rId76"/>
    <p:sldId id="320" r:id="rId77"/>
    <p:sldId id="322" r:id="rId78"/>
    <p:sldId id="324" r:id="rId79"/>
    <p:sldId id="326" r:id="rId80"/>
    <p:sldId id="328" r:id="rId81"/>
    <p:sldId id="330" r:id="rId82"/>
    <p:sldId id="332" r:id="rId83"/>
    <p:sldId id="334" r:id="rId84"/>
    <p:sldId id="336" r:id="rId85"/>
    <p:sldId id="338" r:id="rId86"/>
    <p:sldId id="340" r:id="rId87"/>
    <p:sldId id="342" r:id="rId88"/>
    <p:sldId id="344" r:id="rId89"/>
    <p:sldId id="346" r:id="rId90"/>
    <p:sldId id="348" r:id="rId91"/>
    <p:sldId id="350" r:id="rId92"/>
    <p:sldId id="352" r:id="rId93"/>
    <p:sldId id="354" r:id="rId94"/>
    <p:sldId id="356" r:id="rId95"/>
    <p:sldId id="358" r:id="rId96"/>
    <p:sldId id="360" r:id="rId97"/>
    <p:sldId id="362" r:id="rId98"/>
    <p:sldId id="364" r:id="rId99"/>
    <p:sldId id="366" r:id="rId100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>
        <p:scale>
          <a:sx n="50" d="100"/>
          <a:sy n="50" d="100"/>
        </p:scale>
        <p:origin x="-2142" y="-1284"/>
      </p:cViewPr>
      <p:guideLst>
        <p:guide orient="horz" pos="2160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13.xml"/><Relationship Id="rId68" Type="http://schemas.openxmlformats.org/officeDocument/2006/relationships/slide" Target="slides/slide18.xml"/><Relationship Id="rId84" Type="http://schemas.openxmlformats.org/officeDocument/2006/relationships/slide" Target="slides/slide34.xml"/><Relationship Id="rId89" Type="http://schemas.openxmlformats.org/officeDocument/2006/relationships/slide" Target="slides/slide39.xml"/><Relationship Id="rId7" Type="http://schemas.openxmlformats.org/officeDocument/2006/relationships/customXml" Target="../customXml/item7.xml"/><Relationship Id="rId71" Type="http://schemas.openxmlformats.org/officeDocument/2006/relationships/slide" Target="slides/slide21.xml"/><Relationship Id="rId92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slide" Target="slides/slide3.xml"/><Relationship Id="rId58" Type="http://schemas.openxmlformats.org/officeDocument/2006/relationships/slide" Target="slides/slide8.xml"/><Relationship Id="rId66" Type="http://schemas.openxmlformats.org/officeDocument/2006/relationships/slide" Target="slides/slide16.xml"/><Relationship Id="rId74" Type="http://schemas.openxmlformats.org/officeDocument/2006/relationships/slide" Target="slides/slide24.xml"/><Relationship Id="rId79" Type="http://schemas.openxmlformats.org/officeDocument/2006/relationships/slide" Target="slides/slide29.xml"/><Relationship Id="rId87" Type="http://schemas.openxmlformats.org/officeDocument/2006/relationships/slide" Target="slides/slide37.xml"/><Relationship Id="rId102" Type="http://schemas.openxmlformats.org/officeDocument/2006/relationships/presProps" Target="presProps.xml"/><Relationship Id="rId5" Type="http://schemas.openxmlformats.org/officeDocument/2006/relationships/customXml" Target="../customXml/item5.xml"/><Relationship Id="rId61" Type="http://schemas.openxmlformats.org/officeDocument/2006/relationships/slide" Target="slides/slide11.xml"/><Relationship Id="rId82" Type="http://schemas.openxmlformats.org/officeDocument/2006/relationships/slide" Target="slides/slide32.xml"/><Relationship Id="rId90" Type="http://schemas.openxmlformats.org/officeDocument/2006/relationships/slide" Target="slides/slide40.xml"/><Relationship Id="rId95" Type="http://schemas.openxmlformats.org/officeDocument/2006/relationships/slide" Target="slides/slide45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slide" Target="slides/slide6.xml"/><Relationship Id="rId64" Type="http://schemas.openxmlformats.org/officeDocument/2006/relationships/slide" Target="slides/slide14.xml"/><Relationship Id="rId69" Type="http://schemas.openxmlformats.org/officeDocument/2006/relationships/slide" Target="slides/slide19.xml"/><Relationship Id="rId77" Type="http://schemas.openxmlformats.org/officeDocument/2006/relationships/slide" Target="slides/slide27.xml"/><Relationship Id="rId100" Type="http://schemas.openxmlformats.org/officeDocument/2006/relationships/slide" Target="slides/slide50.xml"/><Relationship Id="rId105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slide" Target="slides/slide1.xml"/><Relationship Id="rId72" Type="http://schemas.openxmlformats.org/officeDocument/2006/relationships/slide" Target="slides/slide22.xml"/><Relationship Id="rId80" Type="http://schemas.openxmlformats.org/officeDocument/2006/relationships/slide" Target="slides/slide30.xml"/><Relationship Id="rId85" Type="http://schemas.openxmlformats.org/officeDocument/2006/relationships/slide" Target="slides/slide35.xml"/><Relationship Id="rId93" Type="http://schemas.openxmlformats.org/officeDocument/2006/relationships/slide" Target="slides/slide43.xml"/><Relationship Id="rId98" Type="http://schemas.openxmlformats.org/officeDocument/2006/relationships/slide" Target="slides/slide4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slide" Target="slides/slide9.xml"/><Relationship Id="rId67" Type="http://schemas.openxmlformats.org/officeDocument/2006/relationships/slide" Target="slides/slide17.xml"/><Relationship Id="rId103" Type="http://schemas.openxmlformats.org/officeDocument/2006/relationships/viewProps" Target="viewProp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slide" Target="slides/slide4.xml"/><Relationship Id="rId62" Type="http://schemas.openxmlformats.org/officeDocument/2006/relationships/slide" Target="slides/slide12.xml"/><Relationship Id="rId70" Type="http://schemas.openxmlformats.org/officeDocument/2006/relationships/slide" Target="slides/slide20.xml"/><Relationship Id="rId75" Type="http://schemas.openxmlformats.org/officeDocument/2006/relationships/slide" Target="slides/slide25.xml"/><Relationship Id="rId83" Type="http://schemas.openxmlformats.org/officeDocument/2006/relationships/slide" Target="slides/slide33.xml"/><Relationship Id="rId88" Type="http://schemas.openxmlformats.org/officeDocument/2006/relationships/slide" Target="slides/slide38.xml"/><Relationship Id="rId91" Type="http://schemas.openxmlformats.org/officeDocument/2006/relationships/slide" Target="slides/slide41.xml"/><Relationship Id="rId96" Type="http://schemas.openxmlformats.org/officeDocument/2006/relationships/slide" Target="slides/slide4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slide" Target="slides/slide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slide" Target="slides/slide2.xml"/><Relationship Id="rId60" Type="http://schemas.openxmlformats.org/officeDocument/2006/relationships/slide" Target="slides/slide10.xml"/><Relationship Id="rId65" Type="http://schemas.openxmlformats.org/officeDocument/2006/relationships/slide" Target="slides/slide15.xml"/><Relationship Id="rId73" Type="http://schemas.openxmlformats.org/officeDocument/2006/relationships/slide" Target="slides/slide23.xml"/><Relationship Id="rId78" Type="http://schemas.openxmlformats.org/officeDocument/2006/relationships/slide" Target="slides/slide28.xml"/><Relationship Id="rId81" Type="http://schemas.openxmlformats.org/officeDocument/2006/relationships/slide" Target="slides/slide31.xml"/><Relationship Id="rId86" Type="http://schemas.openxmlformats.org/officeDocument/2006/relationships/slide" Target="slides/slide36.xml"/><Relationship Id="rId94" Type="http://schemas.openxmlformats.org/officeDocument/2006/relationships/slide" Target="slides/slide44.xml"/><Relationship Id="rId99" Type="http://schemas.openxmlformats.org/officeDocument/2006/relationships/slide" Target="slides/slide49.xml"/><Relationship Id="rId10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slideMaster" Target="slideMasters/slideMaster1.xml"/><Relationship Id="rId55" Type="http://schemas.openxmlformats.org/officeDocument/2006/relationships/slide" Target="slides/slide5.xml"/><Relationship Id="rId76" Type="http://schemas.openxmlformats.org/officeDocument/2006/relationships/slide" Target="slides/slide26.xml"/><Relationship Id="rId97" Type="http://schemas.openxmlformats.org/officeDocument/2006/relationships/slide" Target="slides/slide47.xml"/><Relationship Id="rId10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8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7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专题九  名句名篇默写</a:t>
            </a:r>
            <a:r>
              <a:rPr kumimoji="0" lang="en-US" altLang="zh-CN" sz="2800" b="0" kern="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/>
            </a:r>
            <a:br>
              <a:rPr kumimoji="0" lang="en-US" altLang="zh-CN" sz="2800" b="0" kern="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endParaRPr kumimoji="0" lang="zh-CN" altLang="en-US" sz="2800" b="0" kern="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9060101010101" pitchFamily="49" charset="-122"/>
              </a:rPr>
              <a:t>(江苏省专用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3.(2011江苏,10)补写出下列名句名篇中的空缺部分。(8分)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(1)夫列子御风而行,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,旬有五日而后反。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,来吾道夫先路!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(3)日月之行,若出其中;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,若出其里。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(曹操《观沧海》)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(4)土地平旷,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,有良田美池桑竹之属。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(陶渊明《桃花源记》)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(5)以古为镜,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;以人为镜,可以明得失。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(吴兢《贞观政要·任贤》)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,绕船月明江水寒。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(7)可堪回首,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,一片神鸦社鼓。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,自由之思想,历千万祀,与天壤而同久,共三光而永光。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(陈寅恪《王国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维先生纪念碑》)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680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(1)泠然善也　(2)乘骐骥以驰骋兮　(3)星汉灿烂　(4)屋舍俨然　(5)可以知兴替　(6)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去来江口守空船　(7)佛狸祠下　(8)独立之精神</a:t>
            </a:r>
            <a:endParaRPr lang="en-US" altLang="zh-CN" sz="153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书写时要特别留意“泠”“驰骋”“俨”“佛狸”等字形。</a:t>
            </a:r>
            <a:endParaRPr lang="zh-CN" altLang="en-US" sz="15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4(2010江苏,10)补写出下列名句名篇中的空缺部分。(8分)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(1)不见复关,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。既见复关,载笑载言。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(《诗经·卫风·氓》)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(2)故木受绳则直,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,君子博学而日参省乎己,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(《荀子·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(3)诗云:“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,半于九十。”此言末路之难也。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(《战国策·秦策》)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(4)奇文共欣赏,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(陶渊明《移居》)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,一夫当关,万夫莫开。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,今夕是何年。我欲乘风归去,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,高处不胜寒。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调歌头》)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(1)泣涕涟涟　(2)金就砺则利　则知明而行无过矣　(3)行百里者　(4)疑义相与析   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(5)剑阁峥嵘而崔嵬　(6)不知天上宫阙　又恐琼楼玉宇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00" y="5046158"/>
            <a:ext cx="8127000" cy="307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注意“涟涟”“砺”“知”“嵬”“阙”“琼”等字的书写。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5.(2009江苏,10)补写出下列名句名篇中的空缺部分。(8分)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(1)纷吾既有此内美兮,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,不如登高之博见也。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(《荀子·劝学》)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(3)沧海月明珠有泪,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。小园香径独徘徊。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(晏殊《浣溪沙》)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(5)纵一苇之所如,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,而今迈步从头越。从头越,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,残阳如血。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(毛泽东《忆秦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娥·娄山关》)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722" y="392033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(1)又重之以修能　(2)吾尝跂而望矣　(3)蓝田日暖玉生烟　(4)无可奈何花落去　似曾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相识燕归来　(5)凌万顷之茫然　(6)雄关漫道真如铁　苍山如海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4688968"/>
            <a:ext cx="8127000" cy="307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注意“跂”“顷”“苍”等字的书写。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6.(2008江苏,11)补写出下列名句名篇中的空缺部分。(8分)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(1)定乎内外之分,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,斯已矣。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(《庄子·逍遥游》)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(2)安得广厦千万间,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,风雨不动安如山。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(杜甫《茅屋为秋风所破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(3)宫中府中,俱为一体,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,不宜异同。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(诸葛亮《出师表》)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(4)座中泣下谁最多?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(5)客亦知夫水与月乎?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,而未尝往也;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,而卒莫消长也。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,生于毫末;九层之台,起于垒土;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,始于足下。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(《老子·第六十四章》)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(1)辩乎荣辱之境　(2)大庇天下寒士俱欢颜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(3)陟罚臧否　(4)江州司马青衫湿　(5)逝者如斯　盈虚者如彼　(6)合抱之木　千里之行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5117596"/>
            <a:ext cx="8127000" cy="307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注意“辩”“陟”“臧”“逝”等字的书写。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7.(2007江苏,13)补写出下列名句名篇中的空缺部分。(6分)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,未云何龙?复道行空,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,谈笑间,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(苏轼《念奴娇·赤壁怀古》)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,化作春泥更护花。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(龚自珍《己亥杂诗》)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(4)仓廪实则知礼节,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(《管子·牧民》)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92020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(1)长桥卧波　不霁何虹　(2)羽扇纶巾　樯橹(强虏)灰飞烟灭　(3)落红不是无情物   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(4)衣食足则(而)知荣辱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3688836"/>
            <a:ext cx="8127000" cy="307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书写时要注意“霁”“纶”“樯”等字的书写。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8.(2006江苏,13)补写出下列名篇名句中的空缺部分。(6分)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(1)唯草木之零落兮,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(2)舍南舍北皆春水,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。花径不曾缘客扫,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至》)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(3)寄蜉蝣于天地,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,羡长江之无穷。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(4)子曰:“知之者不如好之者,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(《论语·雍也》)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7739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(1)恐美人之迟暮　(2)但见群鸥日日来　蓬门今始为君开　(3)渺沧海之一粟　哀吾生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之须臾　(4)好之者不如乐之者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3974588"/>
            <a:ext cx="8127000" cy="307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注意“鸥”“蓬”“渺”“沧”“粟”“臾”等易错字的书写。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9.(2005江苏,15)补写出下列名句名篇中的空缺部分。(任选两小题)(4分)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(1)西风紧,北雁南飞。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。(王实甫《西厢记》)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,凝绝不通声暂歇。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,此时无声胜有声。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(3)子在川上曰:“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(《论语·子罕》)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765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(1)晓来谁染霜林醉　总是离人泪　(2)冰泉冷涩弦凝绝　别有幽愁暗恨生　(3)逝者如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斯夫　不舍昼夜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3617398"/>
            <a:ext cx="8127000" cy="307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注意“染”“涩”“幽”“逝”等字的书写。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362116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1.(2018苏锡常镇调研一,12)补写出下列名句名篇中的空缺部分。(8分)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(1)纷吾既有此内美兮,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(2)君子生非异也,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(3)大道之行也,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,选贤与能,讲信修睦。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(《礼记》)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(4)人有不为也,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(《孟子·离娄下》)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(5)土地平旷,屋舍俨然,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(陶渊明《桃花源记》)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,一览众山小。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(杜甫《望岳》)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,四弦一声如裂帛。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,渺沧海之一粟。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5650" y="890104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235042" y="1454619"/>
            <a:ext cx="4687502" cy="90717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高考模拟·基础题组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 eaLnBrk="0" latinLnBrk="1" hangingPunct="0">
              <a:lnSpc>
                <a:spcPct val="150000"/>
              </a:lnSpc>
            </a:pPr>
            <a:r>
              <a:rPr lang="zh-CN" altLang="en-US" sz="1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每题建议用时5分钟</a:t>
            </a:r>
            <a:endParaRPr lang="zh-CN" altLang="en-US" sz="1400" dirty="0"/>
          </a:p>
        </p:txBody>
      </p:sp>
      <p:sp>
        <p:nvSpPr>
          <p:cNvPr id="7" name="TextBox 2"/>
          <p:cNvSpPr txBox="1"/>
          <p:nvPr/>
        </p:nvSpPr>
        <p:spPr>
          <a:xfrm>
            <a:off x="539750" y="556340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(1)又重之以修能　(2)善假于物也　(3)天下为公　(4)而后可以有为　(5)有良田美池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桑竹之属　(6)会当凌绝顶　(7)曲终收拨当心画　(8)寄蜉蝣于天地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2.(2018苏州一模,11)补写出下列名句名篇中的空缺部分。(8分)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(1)总角之宴,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(《诗经·卫风·氓》)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,纫秋兰以为佩。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(3)无边落木萧萧下,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(杜甫《登高》)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(4)间关莺语花底滑,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(5)假舆马者,非利足也,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?往事知多少。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(李煜《虞美人》)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(7)小知不及大知,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,渺沧海之一粟。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00034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(1)言笑晏晏　(2)扈江离与辟芷兮　(3)不尽长江滚滚来　(4)幽咽泉流冰下难　(5)而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致千里　(6)春花秋月何时了　(7)小年不及大年　(8)寄蜉蝣于天地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45026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1.(2018江苏,12)补写出下列名句名篇中的空缺部分。(8分)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(1)既见复关,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。(《诗经·卫风·氓》)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(2)故不积跬步,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。(《荀子·劝学》)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(3)今年欢笑复明年,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,不知东西。(杜牧《阿房宫赋》)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(5)沙鸥翔集,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。(范仲淹《岳阳楼记》)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(6)八百里分麾下炙,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。(辛弃疾《破阵子》)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(7)浴乎沂,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,咏而归。(《论语·先进》)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,辣手著文章。(杨继盛名联)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8985" y="1062815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829753" y="1685286"/>
            <a:ext cx="2877711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自主命题·江苏卷题组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540000" y="5459736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(1)载笑载言　(2)无以至千里　(3)秋月春风等闲度　(4)高低冥迷　(5)锦鳞游泳　(6)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五十弦翻塞外声　(7)风乎舞雩　(8)铁肩担道义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9750" y="6156931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本题考查默写常见名句名篇的能力。易错字词:冥、锦鳞、舞雩。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3.(2018南通、泰州一模,12)补写出下列名句名篇中的空缺部分。(8分)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,切问而近思,仁在其中矣。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(《论语·子张》)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,出则无敌国外患者,国恒亡。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(孟子《生于忧患,死于安乐》)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(3)吾师道也,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(4)桐花万里丹山路,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。[李商隐《韩冬郎即席为诗相送,一座尽惊。他日余方追吟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“连宵侍坐徘徊久”之句,有老成之风,因成二绝寄酬,兼呈畏之员外》(其一)]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(5)鼎铛玉石,金块珠砾,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,秦人视之,亦不甚惜。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(6)桂棹兮兰桨,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,衣冠简朴古风存。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(陆游《游山西村》)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(8)元嘉草草,封狼居胥,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16001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(1)博学而笃志　(2)入则无法家拂士　(3)夫庸知其年之先后生于吾乎　(4)雏凤清于老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凤声　(5)弃掷逦迤　(6)击空明兮溯流光　(7)箫鼓追随春社近　(8)赢得仓皇北顾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4.(2018连云港一模,12)补写出下列名句名篇中的空缺部分。(8分)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(1)故九万里,则风斯在下矣,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,何不改此度?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,决眦入归鸟。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(杜甫《望岳》)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,多于机上之工女。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(5)野芳发而幽香,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(6)元嘉草草,封狼居胥,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(7)好学近乎知,力行近乎仁,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(《礼记》)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(8)自古皆有死,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(1)而后乃今培风　(2)不抚壮而弃秽兮　(3)荡胸生曾云　(4)架梁之椽　(5)佳木秀而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繁阴　(6)赢得仓皇北顾　(7)知耻近乎勇　(8)民无信不立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5.(2018无锡一模,12)补写出下列名句名篇中的空缺部分。(8分)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,子无良媒。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(2)汩余若将不及兮,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,忽复乘舟梦日边。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(李白《行路难》)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,黄芦苦竹绕宅生。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,则天地曾不能以一瞬。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(6)元嘉草草,封狼居胥,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,衣冠简朴古风存。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(陆游《游山西村》)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,为霞尚满天。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(刘禹锡《酬乐天咏老见示》)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(1)匪我愆期　(2)恐年岁之不吾与　(3)闲来垂钓碧溪上　(4)住近湓江地低湿　(5)盖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将自其变者而观之　(6)羸得仓皇北顾　(7)箫鼓追随春社近　(8)莫道桑榆晚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6.(2017南京、盐城一模,11)补写出下列名句名篇中的空缺部分。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(1)大方无隅,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,大音希声,大象无形。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(《老子》)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(2)博学而笃志,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,仁在其中矣。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(《论语·子张》)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,恐年岁之不吾与。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(4)顺风而呼,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,而闻者彰。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(5)上有六龙回日之高标,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,浅草才能没马蹄。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(白居易《钱塘湖春行》)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(7)风霜高洁,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,山间之四时也。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(8)斜阳草树,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,人道寄奴曾住。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(1)大器晚成　(2)切问而近思　(3)汩余若将不及兮　(4)声非加疾也　(5)下有冲波逆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折之回川　(6)乱花渐欲迷人眼　(7)水落而石出者　(8)寻常巷陌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7.(2017南通、泰州一模改编,11)补写出下列名句名篇中的空缺部分。(8分)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,乐以忘忧,不知老之将至云尔。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,以望复关。不见复关,泣涕涟涟。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(《诗经·卫风·氓》)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(3)造化钟神秀,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(杜甫《望岳》)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,明其道不计其功。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(《汉书·董仲舒传》)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,飞鸟相与还。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[陶渊明《饮酒》(其五)]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(6)黄鹤之飞尚不得过,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(7)廊腰缦回,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;各抱地势,钩心斗角。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(8)举酒属客,诵明月之诗,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(1)发愤忘食　(2)乘彼垝垣　(3)阴阳割昏晓　(4)正其义不谋其利　(5)山气日夕佳   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(6)猿猱欲度愁攀援　(7)檐牙高啄　(8)歌窈窕之章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8.(2017无锡一模,11)补写出下列名句名篇中的空缺部分。(8分)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,二三其德。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(《诗经·卫风·氓》)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,忽复乘舟梦日边。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(李白《行路难》)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,师不必贤于弟子。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,望帝春心托杜鹃。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(5)山水之乐,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(6)舞幽壑之潜蛟,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(7)元嘉草草,封狼居胥,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,事定犹须待阖棺。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(陆游《病起书怀》)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(1)士也罔极　(2)闲来垂钓碧溪上　(3)是故弟子不必不如师　(4)庄生晓梦迷蝴蝶   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(5)得之心而寓之酒也　(6)泣孤舟之嫠妇　(7)赢得仓皇北顾　(8)位卑未敢忘忧国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9.(2017苏锡常镇四市二模,11)补写出下列名句名篇中的空缺部分。(8分)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,靡有朝矣。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(2)汩余若将不及兮,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(3)君子博学而日参省乎己,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,不以疾也。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(郦道元《三峡》)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(5)停杯投箸不能食,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(李白《行路难》)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,用之如泥沙?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(7)潮平两岸阔,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(王湾《次北固山下》)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,切问而近思,仁在其中矣。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(1)夙兴夜寐　(2)恐年岁之不吾与　(3)则知明而行无过矣　(4)虽乘奔御风　(5)拔剑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四顾心茫然　(6)奈何取之尽锱铢　(7)风正一帆悬　(8)博学而笃志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10.(2016南通、扬州、泰州三市三模改编,11)补写出下列名句名篇中的空缺部分。(8分)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(1)好学近乎知,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,知耻近乎勇。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(《礼记·中庸》)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(2)荡胸生曾云,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(杜甫《望岳》)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(3)其间千二百里,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(郦道元《三峡》)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,以手抚膺坐长叹。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(5)间关莺语花底滑,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(6)艰难困苦,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(《新唐书》)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(7)舳舻千里,旌旗蔽空,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,横槊赋诗。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(8)元嘉草草,封狼居胥,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(1)力行近乎仁　(2)决眦入归鸟　(3)虽乘奔御风不以疾也　(4)扪参历井仰胁息　(5)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幽咽泉流冰下难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(6)玉汝于成　(7)酾酒临江　(8)赢得仓皇北顾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11.(2016南京、盐城二模,11)补写出下列名句名篇中的空缺部分。(8分)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(1)水击三千里,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,又重之以修能。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(3)连峰去天不盈尺,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,一弦一柱思华年。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(5)无言独上西楼,月如钩。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(李煜《相见欢》)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,何似在人间!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(苏轼《水调歌头》)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(7)仰不愧于天,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(《孟子·尽心上》)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(8)宜未雨而绸缪,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(朱柏庐《治家格言》)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(1)抟扶摇而上者九万里　(2)纷吾既有此内美兮　(3)枯松倒挂倚绝壁　(4)锦瑟无端五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十弦　(5)寂寞梧桐深院锁清秋　(6)起舞弄清影　(7)俯不怍于人　(8)毋临渴而掘井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13343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1.(2018南通、扬州等六市二模,12)补写出下列名句名篇中的空缺部分。(8分)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(1)总角之宴,言笑晏晏。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,不思其反。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(《诗经·卫风·氓》)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(2)恻隐之心,仁也;羞恶之心,义也;恭敬之心,礼也;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,智也。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(《孟子·告子上)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,则知明而行无过矣。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,春与秋其代序。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(5)陛下亦宜自谋,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,察纳雅言,深追先帝遗诏。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(诸葛亮《出师表》)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,决眦入归鸟。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(杜甫《望岳》)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(7)人间如梦,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(苏轼《念奴娇·赤壁怀古》)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(8)读书切戒在慌忙,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(陆九渊《读书》)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078884" y="919939"/>
            <a:ext cx="4673074" cy="877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高考模拟·综合题组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 eaLnBrk="0" latinLnBrk="1" hangingPunct="0">
              <a:lnSpc>
                <a:spcPct val="150000"/>
              </a:lnSpc>
            </a:pPr>
            <a:r>
              <a:rPr lang="zh-CN" altLang="en-US" sz="1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每题建议用时5分钟</a:t>
            </a:r>
            <a:endParaRPr lang="zh-CN" altLang="en-US" sz="1400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5063343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(1)信誓旦旦　(2)是非之心　(3)君子博学而日参省乎己　(4)日月忽其不淹兮　(5)以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咨诹善道　(6)荡胸生曾云　(7)一尊还酹江月　(8)涵泳工夫兴味长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2.(2017江苏,12)补写出下列名句名篇中的空缺部分。(8分)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(1)氓之蚩蚩,抱布贸丝。匪来贸丝,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(《诗经·卫风·氓》)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(2)小知不及大知,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(3)锦瑟无端五十弦,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,月如钩。寂寞梧桐深院锁清秋。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(李煜《相见欢》)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,而不知其所止。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(6)枯藤老树昏鸦,小桥流水人家,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(马致远《天净沙·秋思》)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(7)仁者不忧,知者不惑,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(《论语·宪问》)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(8)在天愿作比翼鸟,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(白居易《长恨歌》)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420401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(1)来即我谋　(2)小年不及大年　(3)一弦一柱思华年　(4)无言独上西楼　(5)浩浩乎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如冯虚御风　(6)古道西风瘦马　(7)勇者不惧　(8)在地愿为连理枝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5189034"/>
            <a:ext cx="8127000" cy="307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易错字“御、惧、愿”。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2.(2018南京、盐城、连云港二模,13)补写出下列名句名篇中的空缺部分。(8分)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(1)总角之宴,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(2)君子坦荡荡,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(《论语·述而》)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,蟪蛄不知春秋。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,以手抚膺坐长叹。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(5)荡胸生曾云,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(杜甫《望岳》)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(6)历览前贤国与家,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(李商隐《咏史》)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(7)野芳发而幽香,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(8)驾一叶之扁舟,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(1)言笑晏晏　(2)小人长戚戚　(3)朝菌不知晦朔　(4)扪参历井仰胁息　(5)决眦入归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鸟　(6)成由勤俭败由奢　(7)佳木秀而繁阴　(8)举匏尊以相属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3.(2018南通、扬州等七市三模,12)补写出下列名句名篇中的空缺部分。(8分)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,子无良媒。将子无怒,秋以为期。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(《诗经·卫风·氓》)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(2)君子食无求饱,居无求安,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,就有道而正焉,可谓好学也已。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,则芥为之舟。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,以手抚膺坐长叹。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(5)巫医乐师百工之人,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,今其智乃反不能及,其可怪也欤!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(6)前者呼,后者应,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,往来而不绝者,滁人游也。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(7)马作的卢飞快,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(辛弃疾《破阵子·为陈同甫赋壮词以寄之》)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,我以我血荐轩辕。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(鲁迅《自题小像》)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(1)匪我愆期　(2)敏于事而慎于言　(3)覆杯水于坳堂之上　(4)扪参历井仰胁息　(5)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君子不齿　(6)伛偻提携　(7)弓如霹雳弦惊　(8)寄意寒星荃不察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4.(2018苏锡常镇调研二,12)补写出下列名句名篇中的空缺部分。(8分)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,去以六月息者也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(2)问君何能尔?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(陶潜《饮酒》)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(3)转轴拨弦三两声,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(4)报君黄金台上意,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(李贺《雁门太守行》)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,羽化而登仙。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,气吞万里如虎。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(7)大道之行也,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(《礼记·礼运》)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(8)寄意寒星荃不察,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(鲁迅《自题小像》)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(1)抟扶摇而上者九万里　(2)心远地自偏　(3)未成曲调先有情　(4)提携玉龙为君死   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(5)飘飘乎如遗世独立　(6)金戈铁马　(7)天下为公　(8)我以我血荐轩辕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5.(2018南京三模,13)补写出下列名句名篇中的空缺部分。(8分)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(1)独学而无友,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(《礼记·学记》)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(2)君子生非异也,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(3)乘骐骥以驰骋兮,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(4)陛下亦宜自谋,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,察纳雅言,深追先帝遗诏。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(诸葛亮《出师表》)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(5)观古今于须臾,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(陆机《文赋》)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,只是当时已惘然。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(7)乱石穿空,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,卷起千堆雪。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(苏轼《念奴娇·赤壁怀古》)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,五十弦翻塞外声。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(辛弃疾《破阵子·为陈同甫赋壮词以寄之》)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(1)则孤陋而寡闻　(2)善假于物也　(3)来吾道夫先路　(4)以咨诹善道　(5)抚四海于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一瞬　(6)此情可待成追忆　(7)惊涛拍岸　(8)八百里分麾下炙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6.(2017苏锡常镇四市三模,11)补写出下列名句名篇中的空缺部分。(8分)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(1)天之苍苍,其正色邪?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(《庄子·逍遥游》)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(2)此中人语云:“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(陶渊明《桃花源记》)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,忽复乘舟梦日边。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白《行路难》)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(4)岂无山歌与村笛?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(5)盖将自其变者而观之,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,寻常巷陌,人道寄奴曾住。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(7)子曰:“老者安之,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,少者怀之。”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(《论语·公冶长》)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,不焚林而猎。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(《淮南子·主术训》)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(1)其远而无所至极邪　(2)不足为外人道也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(3)闲来垂钓碧溪上　(4)呕哑嘲哳难为听　(5)则天地曾不能以一瞬　(6)斜阳草树　(7)朋友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信之　(8)不涸泽而渔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7.(2017南京二模,12)补写出下列名句名篇中的空缺部分。(8分)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(1)三岁为妇,靡室劳矣。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,靡有朝矣。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(2)此中有真意,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(陶渊明《饮酒》)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(3)闻道有先后,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,如是而已。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(4)无言独上西楼,月如钩。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(李煜《相见欢》)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(5)寄蜉蝣于天地,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。哀吾生之须臾,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(6)辅车相依,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(《左传·僖公五年》)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(7)判天地之美,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(《庄子·天下》)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20335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(1)夙兴夜寐　(2)欲辨已忘言　(3)术业有专攻　(4)寂寞梧桐深院锁清秋　(5)渺沧海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之一粟　羡长江之无穷　(6)唇亡齿寒　(7)析万物之理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8.(2017南通二模,12)补写出下列名句名篇中的空缺部分。(8分)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,任重而道远。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(《论语·泰伯》)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,则芥为之舟。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,夕揽洲之宿莽。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(4)夜深忽梦少年事,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(5)角声满天秋色里,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(李贺《雁门太守行》)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(6)驾一叶之扁舟,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(7)文章本天成,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(陆游《文章》)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(8)伤心秦汉经行处,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(张养浩《山坡羊·潼关怀古》)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(1)士不可以不弘毅　(2)覆杯水于坳堂之上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(3)朝搴阰之木兰兮　(4)梦啼妆泪红阑干　(5)塞上燕脂凝夜紫　(6)举匏尊以相属　(7)妙手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偶得之　(8)宫阙万间都做了土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9.(2016苏锡常镇四市三模,11)补写出下列名句名篇中的空缺部分。(8分)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(1)定乎内外之分,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,斯已矣。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,林寒涧肃,常有高猿长啸。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(郦道元《三峡》)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(3)闻道有先后,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,如是而已。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,此时无声胜有声。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(5)角声满天秋色里,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(李贺《雁门太守行》)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(6)此情可待成追忆,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(7)成事不说,遂事不谏,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(《论语·八佾》)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,户枢不蠹。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(《吕氏春秋》)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(1)辩乎荣辱之境　(2)每至晴初霜旦　(3)术业有专攻　(4)别有幽愁暗恨生　(5)塞上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燕脂凝夜紫　(6)只是当时已惘然　(7)既往不咎　(8)流水不腐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10.(2016盐城三模,11)补写出下列名句名篇中的空缺部分。(8分)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(1)欲速则不达,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(2)天行健,君子以自强不息。地势坤,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(《周易》)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(3)上有六龙回日之高标,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,小弦切切如私语。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(5)鼎铛玉石,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,弃掷逦迤,秦人视之,亦不甚惜。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(6)沧海月明珠有泪,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(7)而或长烟一空,皓月千里,浮光跃金,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,渔歌互答,此乐何极!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(范仲淹《岳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阳楼记》)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,弓如霹雳弦惊。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(辛弃疾《破阵子》)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(1)见小利则大事不成　(2)君子以厚德载物　(3)下有冲波逆折之回川　(4)大弦嘈嘈如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急雨　(5)金块珠砾　(6)蓝田日暖玉生烟　(7)静影沉璧　(8)马作的卢飞快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56219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1.(2018徐州期中,12)补写出下列名句名篇中的空缺部分。(8分)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,浅草才能没马蹄。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(白居易《钱塘湖春行》)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(2)风霜高洁,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,山间之四时也。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(3)寄蜉蝣于天地,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,恐年岁之不吾与。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(5)顺风而呼,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,而闻者彰。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(6)元嘉草草,封狼居胥,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(7)博学而笃志,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,仁在其中矣。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(孔子《论语》)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(8)苟利国家生死以,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(林则徐《赴戍登程口占示家人》)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3375922" y="991377"/>
            <a:ext cx="2364750" cy="877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教师专用题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 eaLnBrk="0" latinLnBrk="1" hangingPunct="0">
              <a:lnSpc>
                <a:spcPct val="150000"/>
              </a:lnSpc>
            </a:pPr>
            <a:r>
              <a:rPr lang="zh-CN" altLang="en-US" sz="1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每题建议用时5分钟</a:t>
            </a:r>
            <a:endParaRPr lang="zh-CN" altLang="en-US" sz="1400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520621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(1)乱花渐欲迷人眼　(2)水落而石出者　(3)渺沧海之一粟　(4)汩余若将不及兮　(5)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声非加疾也　(6)赢得仓皇北顾　(7)切问而近思　(8)岂因祸福避趋之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3.(2016江苏,12)补写出下列名句名篇中的空缺部分。(8分)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(1)朝搴阰之木兰兮,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(2)不宜妄自菲薄,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,以塞忠谏之路也。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(诸葛亮《出师表》)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(3)男女衣着,悉如外人。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,并怡然自乐。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(陶渊明《桃花源记》)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(4)地崩山摧壮士死,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,蓝田日暖玉生烟。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(6)故国神游,多情应笑我,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(苏轼《念奴娇·赤壁怀古》)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,于我如浮云。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(《论语·述而》)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(8)心事浩茫连广宇,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(鲁迅《无题》)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2.(2018苏州期初调研,12)补写出下列名句名篇中的空缺部分。(8分)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(1)寄蜉蝣于天地,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(2)顺风而呼,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,而闻者彰。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,哀民生之多艰。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(4)西当太白有鸟道,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(5)宫中府中,俱为一体;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,不宜异同。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(诸葛亮《出师表》)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(6)角声满天秋色里,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(李贺《雁门太守行》)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(7)后生可畏,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,如临深渊,如履薄冰。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(《诗经·小雅》)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(1)渺沧海之一粟　(2)声非加疾也　(3)长太息以掩涕兮　(4)可以横绝峨眉巅　(5)陟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罚臧否　(6)塞上燕脂凝夜紫　(7)焉知来者之不如今也　(8)战战兢兢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3.(2018前黄中学、姜堰中学等十校联考,12)补写出下列名句名篇中的空缺部分。(8分)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(1)荡胸生曾云,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(杜甫《望岳》)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(2)假舆马者,非利足也,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,多于在庾之粟粒。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(4)然后知生于忧患,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(孟子《生于忧患,死于安乐》)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(5)朝搴阰之木兰兮,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(6)兄弟不知,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(7)岂无山歌与村笛?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,遁世无闷。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(《周易》)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(1)决眦入归鸟　(2)而致千里　(3)钉头磷磷　(4)而死于安乐也　(5)夕揽洲之宿莽   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(6)咥其笑矣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(7)呕哑嘲哳难为听　(8)君子以独立不惧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4.(2018盐城中学3月模拟,12)补写出下列名句名篇中的空缺部分。(8分)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(1)故九万里,则风斯在下矣,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,何不改此度?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,决眦入归鸟。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(杜甫《望岳》)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,多于机上之工女。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(5)野芳发而幽香,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(6)元嘉草草,封狼居胥,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(7)好学近乎知,力行近乎仁,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(《礼记》)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(8)子曰:“自古皆有死,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(1)而后乃今培风　(2)不抚壮而弃秽兮　(3)荡胸生曾云　(4)架梁之椽　(5)佳木秀而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繁阴　(6)赢得仓皇北顾　(7)知耻近乎勇　(8)民无信不立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5.(2018常州一模,13)补写出下列名句名篇中的空缺部分。(8分)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,夕揽洲之宿莽。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(2)以咨诹善道,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,深追先帝遗诏。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(诸葛亮《出师表》)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,一夫当关,万夫莫开。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(4)座中泣下谁最多?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(5)惑而不从师,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,鸣声上下,游人去而禽鸟乐也。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(7)无可奈何花落去,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(晏殊《浣溪沙》)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,风流总被,雨打风吹去。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768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(1)朝搴阰之木兰兮　(2)察纳雅言　(3)剑阁峥嵘而崔嵬　(4)江州司马青衫湿　(5)其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为惑也终不解矣</a:t>
            </a:r>
            <a:r>
              <a:rPr lang="zh-CN" altLang="en-US" dirty="0"/>
              <a:t> </a:t>
            </a:r>
            <a:r>
              <a:rPr lang="zh-CN" altLang="en-US" dirty="0" smtClean="0"/>
              <a:t> 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(6)树林阴翳　(7)似曾相识燕归来　(8)舞榭歌台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6.(2018苏州期中,12)补写出下列名句名篇中的空缺部分。(8分)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,不复挺者,车柔使之然也。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,泠然善也。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(3)汩余若将不及兮,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(4)驾一叶之扁舟,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(5)此中有真意,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(陶潜《饮酒》)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(6)予独爱莲之出淤泥而不染,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(周敦颐《爱莲说》)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(7)子曰:“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,患不知人也。”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(《论语·学而》)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,而智勇多困于所溺。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(欧阳修《伶官传序》)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(1)虽有槁暴　(2)夫列子御风而行　(3)恐年岁之不吾与　(4)举匏尊以相属　(5)欲辨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已忘言　(6)濯清涟而不妖　(7)不患人之不己知　(8)夫祸患常积于忽微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7.(2017苏州一模,11)补写出下列名句名篇中的空缺部分。(8分)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(1)若夫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,而御六气之辩,以游无穷者,彼且恶乎待哉!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(2)彼童子之师,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,非吾所谓传其道解其惑者也。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,不知东方之既白。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(4)东船西舫悄无言,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(5)半卷红旗临易水,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(李贺《雁门太守行》)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,只是当时已惘然。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,吟鞭东指即天涯。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(龚自珍《己亥杂诗》)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(8)君子食无求饱,居无求安,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,就有道而正焉。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(《论语·学而》)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3024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(1)乘天地之正　(2)授之书而习其句读者　(3)相与枕藉乎舟中　(4)唯见江心秋月白   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(5)霜重鼓寒声不起　(6)此情可待成追忆　(7)浩荡离愁白日斜　(8)敏于事而慎于言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8.(2017镇江一模,12)补写出下列名句名篇中的空缺部分。(8分)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(1)此中有真意,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[陶潜《饮酒》(其五)]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(2)若夫乘天地之正,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,以游无穷者,彼且恶乎待哉!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,小弦切切如私语。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(4)扪参历井仰胁息,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,恐年岁之不吾与。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(6)今之众人,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,而耻学于师。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(7)静以修身,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(诸葛亮《诫子书》)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而义自见。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(陈寿《三国志》)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(1)欲辨已忘言　(2)而御六气之辩　(3)大弦嘈嘈如急雨　(4)以手抚膺坐长叹　(5)汩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余若将不及兮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(6)其下圣人也亦远矣　(7)俭以养德　(8)读书百遍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9.(2017常州一中模拟,11)补写出下列名句名篇中的空缺部分。(8分)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,用之如泥沙?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(2)淇则有岸,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,纫秋兰以为佩。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(4)可堪回首,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,一片神鸦社鼓。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(5)绝山献多生怪柏,悬泉瀑布,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,清荣峻茂,良多趣味。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(郦道元《三峡》)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(6)宫中府中,俱为一体,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,不宜异同。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(诸葛亮《出师表》)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,则远怨矣。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(《论语·卫灵公》)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(8)度尽劫波兄弟在,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(鲁迅《题三义塔》)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768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(1)奈何取之尽锱铢　(2)隰则有泮　(3)扈江离与辟芷兮　(4)佛狸祠下　(5)飞漱其间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(6)陟罚臧否</a:t>
            </a:r>
            <a:r>
              <a:rPr lang="zh-CN" altLang="en-US" dirty="0"/>
              <a:t> </a:t>
            </a:r>
            <a:r>
              <a:rPr lang="zh-CN" altLang="en-US" dirty="0" smtClean="0"/>
              <a:t> 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(7)躬自厚而薄责于人　(8)相逢一笑泯恩仇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10.(2016苏北四市三模,11)补写出下列名句名篇中的空缺部分。(8分)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(1)朝菌不知晦朔,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(2)假舆马者,非利足也,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,血色罗裙翻酒污。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(4)蜂房水涡,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(5)舞榭歌台,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,宫阙万间都做了土。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(张养浩《山坡羊·潼关怀古》)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(7)子曰:“自古皆有死,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(《论语·颜渊》)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(8)月儿弯弯照九州,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(杨万里《竹枝歌》)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(1)蟪蛄不知春秋　(2)而致千里　(3)钿头云篦击节碎　(4)矗不知其几千万落　(5)风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流总被雨打风吹去　(6)伤心秦汉经行处　(7)民无信不立　(8)几家欢乐几家愁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11.(2016苏锡常镇四市二模,11)补写出下列名句名篇中的空缺部分。(8分)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(1)背负青天而莫之夭阏者,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,而神明自得,圣心备焉。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,而卒莫消长也。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(4)大弦嘈嘈如急雨,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,提携玉龙为君死。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(李贺《雁门太守行》)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,佳木秀而繁阴。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(7)好学近乎知,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,知耻近乎勇。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(《礼记·中庸》)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(8)少则得,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(老子《道德经》)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(1)而后乃今将图南　(2)积善成德　(3)盈虚者如彼　(4)小弦切切如私语　(5)报君黄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金台上意　(6)野芳发而幽香　(7)力行近乎仁　(8)多则惑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2609172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命题者提供的八个小题中,高中课内篇占4分,这是考生必须明确的重点;初中课内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篇目选考了两句,课外名句也考了两句。题材上兼顾古文、诗词等。时间跨度大,从春秋战国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开始一直到近、现代都有涉及,考生平时就应做好充分准备,不能抱有猜题押题的侥幸心理。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默写时,要特别注意难写易错字,比如“揽”是“采”的意思,不要写成“览”;“洲”是水中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陆地,不要写成“州”;另外,“髫”“栈”“钩”“华”等,都要注意理解意义。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8028" y="186734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(1)夕揽洲之宿莽　(2)引喻失义　(3)黄发垂髫　(4)然后天梯石栈相钩连　(5)沧海月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明珠有泪　(6)早生华发　(7)不义而富且贵　(8)于无声处听惊雷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113425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要答好名句默写题,平时就要注意积累。只有弄懂意思才能记准字形。要多注意那些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容易写错的同音字和形近字。本题的重点字词:揽、洲、宿、莽、髫、栈、钩、沧、义等。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12.(2016常州一模,11)补写出下列名句名篇中的空缺部分。(8分)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,蟪蛄不知春秋,此小年也。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(2)日月忽其不淹兮,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(3)黄鹤之飞尚不得过,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,不尽长江滚滚来。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(杜甫《登高》)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(5)其间旦暮闻何物?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(6)彼童子之师,授之书而习其句读者,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(7)驾一叶之扁舟,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,风流总被,雨打风吹去。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1121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(1)朝菌不知晦朔　(2)春与秋其代序　(3)猿猱欲度愁攀援　(4)无边落木萧萧下　(5)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杜鹃啼血猿哀鸣　(6)非吾所谓传其道解其惑者也　(7)举匏尊以相属　(8)舞榭歌台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4.(2015江苏,11)补写出下列名句名篇中的空缺部分。(8分)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(1)总角之宴,言笑晏晏。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,不思其反。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(《诗经·卫风·氓》)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(2)风急天高猿啸哀,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(杜甫《登高》)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,其为惑也终不解矣。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(4)中通外直,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(周敦颐《爱莲说》)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(5)塞下秋来风景异,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(范仲淹《渔家傲》)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,徘徊于斗牛之间。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(7)兴于《诗》,立于礼,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(《论语·泰伯》)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(8)落红不是无情物,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(龚自珍《己亥杂诗》)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117464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(1)信誓旦旦　(2)渚清沙白鸟飞回　(3)惑而不从师　(4)不蔓不枝　(5)衡阳雁去无留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　(6)月出于东山之上　(7)成于乐　(8)化作春泥更护花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814659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易错字:(2)渚;(3)惑;(4)蔓;(5)雁。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39750" y="5171849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要做好这类题目,平时学习中养成积累的习惯至关重要;复习时将理解、背诵、默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写、运用相互结合;做题时则要选择有把握的默写,并且默写以后要再检查一遍,确保准确无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误;重视名句中难写易错字,比如“誓”,上面是“折”,有考生会写成“拆”;“蔓”写成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“漫”;等等。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5.(2014江苏,11)补写出下列名句名篇中的空缺部分。(8分)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,辩乎荣辱之境,斯已矣。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(《庄子·逍遥游》)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(2)日月忽其不淹兮,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(3)长桥卧波,未云何龙?复道行空,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(4)想当年:金戈铁马,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(5)蒹葭苍苍,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。所谓伊人,在水一方。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(《诗经·蒹葭》)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(6)无丝竹之乱耳,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(刘禹锡《陋室铭》)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,来者犹可追。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(《论语·微子》)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(8)水至清则无鱼,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(《汉书·东方朔传》)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(1)定乎内外之分　(2)春与秋其代序　(3)不霁何虹　(4)气吞万里如虎　(5)白露为霜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(6)无案牍之劳形　(7)往者不可谏　(8)人至察则无徒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	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5094866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注意易错字:分、序、霁、牍、察。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27591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1.(2013江苏,10)补写出下列名句名篇中的空缺部分。(8分)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(1)至人无己,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,圣人无名。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(庄子《逍遥游》)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(2)汩余若将不及兮,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(屈原《离骚》)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,不尽长江滚滚来。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(杜甫《登高》)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(4)醉不成欢惨将别,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(白居易《琵琶行》)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(5)问君能有几多愁?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(李煜《虞美人》)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(6)予独爱莲之出淤泥而不染,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(周敦颐《爱莲说》)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(7)箫鼓追随春社近,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(陆游《游山西村》)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(8)祸兮福之所倚,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(《老子》五十八章)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991377"/>
            <a:ext cx="81270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教师专用题组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540000" y="4777591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(1)神人无功　(2)恐年岁之不吾与　(3)无边落木萧萧下　(4)别时茫茫江浸月　(5)恰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似一江春水向东流　(6)濯清涟而不妖　(7)衣冠简朴古风存　(8)福兮祸之所伏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750" y="5523494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注意重点字、难写字不要写错,如“萧萧”“茫茫”“濯”“涟”“冠”。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2.(2012江苏,10)补写出下列名句名篇中的空缺部分。(8分)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,而神明自得,圣心备焉。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(2)剑阁峥嵘而崔嵬,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,百年多病独登台。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(杜甫《登高》)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(4)彼童子之师,授之书而习其句读者,非吾所谓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(5)使天下之人,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,独夫之心,日益骄固。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(6)此情可待成追忆,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(7)吾日三省吾身:为人谋而不忠乎?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(《论语·学而》)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(1)积善成德　(2)一夫当关　万夫莫开　(3)万里悲秋常作客　(4)传其道解其惑者也   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(5)不敢言而敢怒　(6)只是当时已惘然　(7)与朋友交而不信乎　传不习乎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00" y="5117596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对于默写题,记牢记准是前提,写清写对是关键。本题中,需特别留意“作(客)”“惑”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“惘”等字的书写。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5C2D9DC6-ABE9-4797-9D09-2D66F63DE7B7}">
  <ds:schemaRefs/>
</ds:datastoreItem>
</file>

<file path=customXml/itemProps10.xml><?xml version="1.0" encoding="utf-8"?>
<ds:datastoreItem xmlns:ds="http://schemas.openxmlformats.org/officeDocument/2006/customXml" ds:itemID="{F8081233-8CFC-4063-A7FD-457801523732}">
  <ds:schemaRefs/>
</ds:datastoreItem>
</file>

<file path=customXml/itemProps11.xml><?xml version="1.0" encoding="utf-8"?>
<ds:datastoreItem xmlns:ds="http://schemas.openxmlformats.org/officeDocument/2006/customXml" ds:itemID="{228B3E96-28F6-43DA-A140-20EFD691B54F}">
  <ds:schemaRefs/>
</ds:datastoreItem>
</file>

<file path=customXml/itemProps12.xml><?xml version="1.0" encoding="utf-8"?>
<ds:datastoreItem xmlns:ds="http://schemas.openxmlformats.org/officeDocument/2006/customXml" ds:itemID="{5851E3CE-6857-46E7-AE76-249E458B95DE}">
  <ds:schemaRefs/>
</ds:datastoreItem>
</file>

<file path=customXml/itemProps13.xml><?xml version="1.0" encoding="utf-8"?>
<ds:datastoreItem xmlns:ds="http://schemas.openxmlformats.org/officeDocument/2006/customXml" ds:itemID="{0E07D546-6C71-4170-8C44-07EBABD8E32F}">
  <ds:schemaRefs/>
</ds:datastoreItem>
</file>

<file path=customXml/itemProps14.xml><?xml version="1.0" encoding="utf-8"?>
<ds:datastoreItem xmlns:ds="http://schemas.openxmlformats.org/officeDocument/2006/customXml" ds:itemID="{C8D0B43D-4CD1-4D04-9EF9-7FD0A3905CDB}">
  <ds:schemaRefs/>
</ds:datastoreItem>
</file>

<file path=customXml/itemProps15.xml><?xml version="1.0" encoding="utf-8"?>
<ds:datastoreItem xmlns:ds="http://schemas.openxmlformats.org/officeDocument/2006/customXml" ds:itemID="{2CED0BB3-B10A-4ACE-B80B-553E0773B66B}">
  <ds:schemaRefs/>
</ds:datastoreItem>
</file>

<file path=customXml/itemProps16.xml><?xml version="1.0" encoding="utf-8"?>
<ds:datastoreItem xmlns:ds="http://schemas.openxmlformats.org/officeDocument/2006/customXml" ds:itemID="{C33E3F1C-3A66-47FA-A410-1E558124D5AB}">
  <ds:schemaRefs/>
</ds:datastoreItem>
</file>

<file path=customXml/itemProps17.xml><?xml version="1.0" encoding="utf-8"?>
<ds:datastoreItem xmlns:ds="http://schemas.openxmlformats.org/officeDocument/2006/customXml" ds:itemID="{C6638293-2F80-4980-A573-CE9FBAB9EF66}">
  <ds:schemaRefs/>
</ds:datastoreItem>
</file>

<file path=customXml/itemProps18.xml><?xml version="1.0" encoding="utf-8"?>
<ds:datastoreItem xmlns:ds="http://schemas.openxmlformats.org/officeDocument/2006/customXml" ds:itemID="{95EF51C3-2D62-474F-A108-67E03C50047E}">
  <ds:schemaRefs/>
</ds:datastoreItem>
</file>

<file path=customXml/itemProps19.xml><?xml version="1.0" encoding="utf-8"?>
<ds:datastoreItem xmlns:ds="http://schemas.openxmlformats.org/officeDocument/2006/customXml" ds:itemID="{27E607F7-8726-494B-9719-A05F57886F72}">
  <ds:schemaRefs/>
</ds:datastoreItem>
</file>

<file path=customXml/itemProps2.xml><?xml version="1.0" encoding="utf-8"?>
<ds:datastoreItem xmlns:ds="http://schemas.openxmlformats.org/officeDocument/2006/customXml" ds:itemID="{C20F31EC-1368-483A-9955-EF8A8DAA6A3B}">
  <ds:schemaRefs/>
</ds:datastoreItem>
</file>

<file path=customXml/itemProps20.xml><?xml version="1.0" encoding="utf-8"?>
<ds:datastoreItem xmlns:ds="http://schemas.openxmlformats.org/officeDocument/2006/customXml" ds:itemID="{2A367295-DE79-4190-9E68-E4A085EFB730}">
  <ds:schemaRefs/>
</ds:datastoreItem>
</file>

<file path=customXml/itemProps21.xml><?xml version="1.0" encoding="utf-8"?>
<ds:datastoreItem xmlns:ds="http://schemas.openxmlformats.org/officeDocument/2006/customXml" ds:itemID="{089BCB0D-94BF-4326-912D-40D2E38159DD}">
  <ds:schemaRefs/>
</ds:datastoreItem>
</file>

<file path=customXml/itemProps22.xml><?xml version="1.0" encoding="utf-8"?>
<ds:datastoreItem xmlns:ds="http://schemas.openxmlformats.org/officeDocument/2006/customXml" ds:itemID="{9CF05C08-A60A-4C52-9337-66FECC17B8C6}">
  <ds:schemaRefs/>
</ds:datastoreItem>
</file>

<file path=customXml/itemProps23.xml><?xml version="1.0" encoding="utf-8"?>
<ds:datastoreItem xmlns:ds="http://schemas.openxmlformats.org/officeDocument/2006/customXml" ds:itemID="{19851429-5271-4C6F-9209-12FD45766E99}">
  <ds:schemaRefs/>
</ds:datastoreItem>
</file>

<file path=customXml/itemProps24.xml><?xml version="1.0" encoding="utf-8"?>
<ds:datastoreItem xmlns:ds="http://schemas.openxmlformats.org/officeDocument/2006/customXml" ds:itemID="{701DD8B5-F848-4B15-B6C2-3C0FE0FE5A87}">
  <ds:schemaRefs/>
</ds:datastoreItem>
</file>

<file path=customXml/itemProps25.xml><?xml version="1.0" encoding="utf-8"?>
<ds:datastoreItem xmlns:ds="http://schemas.openxmlformats.org/officeDocument/2006/customXml" ds:itemID="{C00F5F6A-78B4-4436-B7B2-7EBBD521C0F4}">
  <ds:schemaRefs/>
</ds:datastoreItem>
</file>

<file path=customXml/itemProps26.xml><?xml version="1.0" encoding="utf-8"?>
<ds:datastoreItem xmlns:ds="http://schemas.openxmlformats.org/officeDocument/2006/customXml" ds:itemID="{EBC7DBF4-2875-4E8A-AEEE-E18F5728EA27}">
  <ds:schemaRefs/>
</ds:datastoreItem>
</file>

<file path=customXml/itemProps27.xml><?xml version="1.0" encoding="utf-8"?>
<ds:datastoreItem xmlns:ds="http://schemas.openxmlformats.org/officeDocument/2006/customXml" ds:itemID="{EDD0DE4C-8595-4B76-9851-08316B48D9A4}">
  <ds:schemaRefs/>
</ds:datastoreItem>
</file>

<file path=customXml/itemProps28.xml><?xml version="1.0" encoding="utf-8"?>
<ds:datastoreItem xmlns:ds="http://schemas.openxmlformats.org/officeDocument/2006/customXml" ds:itemID="{4B4E31E9-2E64-4048-8586-EEC5F0C6C949}">
  <ds:schemaRefs/>
</ds:datastoreItem>
</file>

<file path=customXml/itemProps29.xml><?xml version="1.0" encoding="utf-8"?>
<ds:datastoreItem xmlns:ds="http://schemas.openxmlformats.org/officeDocument/2006/customXml" ds:itemID="{B4A1B509-4724-4546-B6B7-9065EE31BF28}">
  <ds:schemaRefs/>
</ds:datastoreItem>
</file>

<file path=customXml/itemProps3.xml><?xml version="1.0" encoding="utf-8"?>
<ds:datastoreItem xmlns:ds="http://schemas.openxmlformats.org/officeDocument/2006/customXml" ds:itemID="{F5E19BC2-C423-4953-AFAF-3EF1BC19B84A}">
  <ds:schemaRefs/>
</ds:datastoreItem>
</file>

<file path=customXml/itemProps30.xml><?xml version="1.0" encoding="utf-8"?>
<ds:datastoreItem xmlns:ds="http://schemas.openxmlformats.org/officeDocument/2006/customXml" ds:itemID="{1D2E08C0-CF05-42A0-A1FC-688D0447B5C2}">
  <ds:schemaRefs/>
</ds:datastoreItem>
</file>

<file path=customXml/itemProps31.xml><?xml version="1.0" encoding="utf-8"?>
<ds:datastoreItem xmlns:ds="http://schemas.openxmlformats.org/officeDocument/2006/customXml" ds:itemID="{6B03DF63-49D5-4E63-BCCB-9E8DCB429F35}">
  <ds:schemaRefs/>
</ds:datastoreItem>
</file>

<file path=customXml/itemProps32.xml><?xml version="1.0" encoding="utf-8"?>
<ds:datastoreItem xmlns:ds="http://schemas.openxmlformats.org/officeDocument/2006/customXml" ds:itemID="{8BE24DD8-FE9A-4CA1-8238-D7818C8FF4AE}">
  <ds:schemaRefs/>
</ds:datastoreItem>
</file>

<file path=customXml/itemProps33.xml><?xml version="1.0" encoding="utf-8"?>
<ds:datastoreItem xmlns:ds="http://schemas.openxmlformats.org/officeDocument/2006/customXml" ds:itemID="{1F3F3E38-E520-418E-93CA-AC169DF829A0}">
  <ds:schemaRefs/>
</ds:datastoreItem>
</file>

<file path=customXml/itemProps34.xml><?xml version="1.0" encoding="utf-8"?>
<ds:datastoreItem xmlns:ds="http://schemas.openxmlformats.org/officeDocument/2006/customXml" ds:itemID="{F53C51AB-CF9A-4BC0-9B7D-43DDBDA7DFB7}">
  <ds:schemaRefs/>
</ds:datastoreItem>
</file>

<file path=customXml/itemProps35.xml><?xml version="1.0" encoding="utf-8"?>
<ds:datastoreItem xmlns:ds="http://schemas.openxmlformats.org/officeDocument/2006/customXml" ds:itemID="{FA307349-605D-4AE8-A0B8-CF24BBB422DA}">
  <ds:schemaRefs/>
</ds:datastoreItem>
</file>

<file path=customXml/itemProps36.xml><?xml version="1.0" encoding="utf-8"?>
<ds:datastoreItem xmlns:ds="http://schemas.openxmlformats.org/officeDocument/2006/customXml" ds:itemID="{26C93356-238C-49DF-A931-F686FA343B95}">
  <ds:schemaRefs/>
</ds:datastoreItem>
</file>

<file path=customXml/itemProps37.xml><?xml version="1.0" encoding="utf-8"?>
<ds:datastoreItem xmlns:ds="http://schemas.openxmlformats.org/officeDocument/2006/customXml" ds:itemID="{9557984D-5E7D-4D4C-8910-340D6AC01231}">
  <ds:schemaRefs/>
</ds:datastoreItem>
</file>

<file path=customXml/itemProps38.xml><?xml version="1.0" encoding="utf-8"?>
<ds:datastoreItem xmlns:ds="http://schemas.openxmlformats.org/officeDocument/2006/customXml" ds:itemID="{F3089AE8-D41C-444E-9DBB-F495A9EE5D17}">
  <ds:schemaRefs/>
</ds:datastoreItem>
</file>

<file path=customXml/itemProps39.xml><?xml version="1.0" encoding="utf-8"?>
<ds:datastoreItem xmlns:ds="http://schemas.openxmlformats.org/officeDocument/2006/customXml" ds:itemID="{1E88B4C5-8786-44B9-9042-D15507216756}">
  <ds:schemaRefs/>
</ds:datastoreItem>
</file>

<file path=customXml/itemProps4.xml><?xml version="1.0" encoding="utf-8"?>
<ds:datastoreItem xmlns:ds="http://schemas.openxmlformats.org/officeDocument/2006/customXml" ds:itemID="{BB32AAC7-CAD5-4483-9A99-4B3E35AD8091}">
  <ds:schemaRefs/>
</ds:datastoreItem>
</file>

<file path=customXml/itemProps40.xml><?xml version="1.0" encoding="utf-8"?>
<ds:datastoreItem xmlns:ds="http://schemas.openxmlformats.org/officeDocument/2006/customXml" ds:itemID="{4D0D44B8-FE4C-47BE-8A4B-B9F60172C4F6}">
  <ds:schemaRefs/>
</ds:datastoreItem>
</file>

<file path=customXml/itemProps41.xml><?xml version="1.0" encoding="utf-8"?>
<ds:datastoreItem xmlns:ds="http://schemas.openxmlformats.org/officeDocument/2006/customXml" ds:itemID="{36DC3438-4FE8-48D3-BD40-847D1799B2CF}">
  <ds:schemaRefs/>
</ds:datastoreItem>
</file>

<file path=customXml/itemProps42.xml><?xml version="1.0" encoding="utf-8"?>
<ds:datastoreItem xmlns:ds="http://schemas.openxmlformats.org/officeDocument/2006/customXml" ds:itemID="{300C7D4F-8F9B-472E-A753-5AA7F4C5DB3A}">
  <ds:schemaRefs/>
</ds:datastoreItem>
</file>

<file path=customXml/itemProps43.xml><?xml version="1.0" encoding="utf-8"?>
<ds:datastoreItem xmlns:ds="http://schemas.openxmlformats.org/officeDocument/2006/customXml" ds:itemID="{838D53A6-87D0-43CF-A8B1-695F00DEAF26}">
  <ds:schemaRefs/>
</ds:datastoreItem>
</file>

<file path=customXml/itemProps44.xml><?xml version="1.0" encoding="utf-8"?>
<ds:datastoreItem xmlns:ds="http://schemas.openxmlformats.org/officeDocument/2006/customXml" ds:itemID="{2326A011-48DE-444D-91EF-84C2C73ADF68}">
  <ds:schemaRefs/>
</ds:datastoreItem>
</file>

<file path=customXml/itemProps45.xml><?xml version="1.0" encoding="utf-8"?>
<ds:datastoreItem xmlns:ds="http://schemas.openxmlformats.org/officeDocument/2006/customXml" ds:itemID="{A1D6649C-717C-482D-A941-052E8A3C59F8}">
  <ds:schemaRefs/>
</ds:datastoreItem>
</file>

<file path=customXml/itemProps46.xml><?xml version="1.0" encoding="utf-8"?>
<ds:datastoreItem xmlns:ds="http://schemas.openxmlformats.org/officeDocument/2006/customXml" ds:itemID="{6476929A-CC33-4109-A90F-CFCA746D8B3F}">
  <ds:schemaRefs/>
</ds:datastoreItem>
</file>

<file path=customXml/itemProps47.xml><?xml version="1.0" encoding="utf-8"?>
<ds:datastoreItem xmlns:ds="http://schemas.openxmlformats.org/officeDocument/2006/customXml" ds:itemID="{303162C5-E486-412A-82B3-3C59D76D5F77}">
  <ds:schemaRefs/>
</ds:datastoreItem>
</file>

<file path=customXml/itemProps48.xml><?xml version="1.0" encoding="utf-8"?>
<ds:datastoreItem xmlns:ds="http://schemas.openxmlformats.org/officeDocument/2006/customXml" ds:itemID="{82DECE5F-6BE2-4465-8FAD-C3ED2F33CF65}">
  <ds:schemaRefs/>
</ds:datastoreItem>
</file>

<file path=customXml/itemProps49.xml><?xml version="1.0" encoding="utf-8"?>
<ds:datastoreItem xmlns:ds="http://schemas.openxmlformats.org/officeDocument/2006/customXml" ds:itemID="{68176ED5-6CA0-4B7D-A1FE-502D0B641AC4}">
  <ds:schemaRefs/>
</ds:datastoreItem>
</file>

<file path=customXml/itemProps5.xml><?xml version="1.0" encoding="utf-8"?>
<ds:datastoreItem xmlns:ds="http://schemas.openxmlformats.org/officeDocument/2006/customXml" ds:itemID="{3B01132E-23AE-4D49-85DF-4AB3B87EEA87}">
  <ds:schemaRefs/>
</ds:datastoreItem>
</file>

<file path=customXml/itemProps6.xml><?xml version="1.0" encoding="utf-8"?>
<ds:datastoreItem xmlns:ds="http://schemas.openxmlformats.org/officeDocument/2006/customXml" ds:itemID="{BAB70516-2180-455B-A1E0-58B11C6AC376}">
  <ds:schemaRefs/>
</ds:datastoreItem>
</file>

<file path=customXml/itemProps7.xml><?xml version="1.0" encoding="utf-8"?>
<ds:datastoreItem xmlns:ds="http://schemas.openxmlformats.org/officeDocument/2006/customXml" ds:itemID="{3B54FD3A-DA10-4171-B244-6F0AA547EED2}">
  <ds:schemaRefs/>
</ds:datastoreItem>
</file>

<file path=customXml/itemProps8.xml><?xml version="1.0" encoding="utf-8"?>
<ds:datastoreItem xmlns:ds="http://schemas.openxmlformats.org/officeDocument/2006/customXml" ds:itemID="{EA62CBFA-5CDA-488E-86F6-6152C366CDEA}">
  <ds:schemaRefs/>
</ds:datastoreItem>
</file>

<file path=customXml/itemProps9.xml><?xml version="1.0" encoding="utf-8"?>
<ds:datastoreItem xmlns:ds="http://schemas.openxmlformats.org/officeDocument/2006/customXml" ds:itemID="{6F98E4F9-A387-414E-923F-17E76E5A48B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63</TotalTime>
  <Words>1647</Words>
  <Application>Microsoft Office PowerPoint</Application>
  <PresentationFormat>自定义</PresentationFormat>
  <Paragraphs>495</Paragraphs>
  <Slides>50</Slides>
  <Notes>49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主题1</vt:lpstr>
      <vt:lpstr>高考语文 (江苏省专用)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126</cp:revision>
  <dcterms:modified xsi:type="dcterms:W3CDTF">2019-03-06T07:55:20Z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