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4" r:id="rId2"/>
    <p:sldId id="304" r:id="rId3"/>
    <p:sldId id="263" r:id="rId4"/>
    <p:sldId id="264" r:id="rId5"/>
    <p:sldId id="305" r:id="rId6"/>
    <p:sldId id="30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第二节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词语的兄弟姐妹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同义词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第二节</a:t>
            </a:r>
            <a:r>
              <a:rPr lang="zh-CN" altLang="zh-CN" dirty="0"/>
              <a:t>　</a:t>
            </a:r>
            <a:r>
              <a:rPr lang="zh-CN" altLang="zh-CN" b="1" dirty="0"/>
              <a:t>词语的兄弟</a:t>
            </a:r>
            <a:r>
              <a:rPr lang="zh-CN" altLang="zh-CN" b="1" dirty="0" smtClean="0"/>
              <a:t>姐妹</a:t>
            </a:r>
            <a:r>
              <a:rPr lang="en-US" altLang="zh-CN" dirty="0" smtClean="0"/>
              <a:t>——</a:t>
            </a:r>
            <a:r>
              <a:rPr lang="zh-CN" altLang="zh-CN" dirty="0"/>
              <a:t>同义词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称呼的古今变迁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古人在称呼自己家里人时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总是喜欢用一些带有贬义的字眼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糟糠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贱内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儿子是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之类。这也许是中国古代的文化传统造成的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一是要谦虚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自己家里的一定说得难听些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别人才觉得你知书达理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才觉得以别人为尊贵。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这些称呼已经产生了极大的反差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妻子从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糟糠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贱内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领导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纪检委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财政部长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地位上升到了一个特别受尊重的高度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而丈夫却从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官人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掌柜的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不争气的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没出息的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这貌似降格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而实际上却体现了现代社会女人对男人的更多要求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不争气的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没出息的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是希望自己的丈夫能够在事业上飞黄腾达。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随着社会生产生活的不断发展和人类思维的日益精密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语言也必然会不断地丰富和发展。人们对同一事物的认识、感情和态度不同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都有可能在使用词语时表现出来。词义本身的演变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新旧词语的并存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方言词和外来词的借用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书面语和日常用语的交叉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也都可能形成同义词。现代汉语中的同义词是非常丰富的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能增加表情达意的准确性。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同义词有什么作用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不同的词语表达相同或相近的意义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这些词就叫作同义词。同义词中有的词的意义完全相同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有的词的意义则大同小异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因而同义词又可分为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绝对同义词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相对同义词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两类。我们这里所说的同义词主要指第二类。掌握较多的同义词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并能准确、恰当地运用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可以增强语言的表现力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使文章的表达更贴切、更细致、更严密。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同义词有助于避免用词重复的现象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使语言丰富多变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表达更加精确。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同义词连用可以加重语气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达到强调的目的。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同义词用得恰当灵活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有助于表现出人物的性格和心理活动。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同义词还能表示不同的风格色彩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所以在不同的文体中运用与之相适应的词语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可使词与文体风格一致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增强表达的效果。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同义词还有一定的构词作用。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举例说明造成等义词的原因有哪些。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等义词是指词义的外延和内涵完全相同的词。造成等义词的原因有多种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一种是借用外来词或方言词的结果。比如汉语借用外来词产生的等义词有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维他命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维生素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麦克风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扩音器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汉语普通话借用方言词产生的等义词有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晓得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脚踏车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自行车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番茄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西红柿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等。再一种是命名理据不同或词语简缩的结果。如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热水瓶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保温瓶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电风扇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等。三是由构词成分顺序颠倒造成的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讲演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等。等义词意义完全相同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因此只会徒然增加人们的记忆负担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在语言表达上也就没有什么积极作用。因此一般来说等义词大多不能长期存在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要么逐渐分化出细微的差别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要么最终只保留一个。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0236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1954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同义词的差别主要表现在哪些方面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29.eps" descr="id:2147487400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96" y="1962585"/>
            <a:ext cx="4752528" cy="389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383292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9326491"/>
              </p:ext>
            </p:extLst>
          </p:nvPr>
        </p:nvGraphicFramePr>
        <p:xfrm>
          <a:off x="508000" y="2348880"/>
          <a:ext cx="8128000" cy="2232930"/>
        </p:xfrm>
        <a:graphic>
          <a:graphicData uri="http://schemas.openxmlformats.org/presentationml/2006/ole">
            <p:oleObj spid="_x0000_s1026" name="文档" r:id="rId3" imgW="3837032" imgH="10544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296</TotalTime>
  <Words>710</Words>
  <Application>Microsoft Office PowerPoint</Application>
  <PresentationFormat>全屏显示(4:3)</PresentationFormat>
  <Paragraphs>11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第二节　词语的兄弟姐妹——同义词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