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4" r:id="rId2"/>
    <p:sldId id="304" r:id="rId3"/>
    <p:sldId id="263" r:id="rId4"/>
    <p:sldId id="264" r:id="rId5"/>
    <p:sldId id="305" r:id="rId6"/>
    <p:sldId id="306" r:id="rId7"/>
    <p:sldId id="307" r:id="rId8"/>
    <p:sldId id="308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3893000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第二节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语言表达的十八般武艺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修辞手法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第二节</a:t>
            </a:r>
            <a:r>
              <a:rPr lang="zh-CN" altLang="zh-CN" dirty="0"/>
              <a:t>　</a:t>
            </a:r>
            <a:r>
              <a:rPr lang="zh-CN" altLang="zh-CN" b="1" dirty="0"/>
              <a:t>语言表达的</a:t>
            </a:r>
            <a:r>
              <a:rPr lang="zh-CN" altLang="zh-CN" b="1" dirty="0" smtClean="0"/>
              <a:t>十八般武艺</a:t>
            </a:r>
            <a:r>
              <a:rPr lang="en-US" altLang="zh-CN" dirty="0" smtClean="0"/>
              <a:t>——</a:t>
            </a:r>
            <a:r>
              <a:rPr lang="zh-CN" altLang="zh-CN" dirty="0"/>
              <a:t>修辞手法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股市有风险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入市须谨慎。近期不要进入股市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否则宝马进去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自行车出来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西服进去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三点式出来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老板进去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打工仔出来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博士进去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痴呆傻出来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鳄鱼进去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壁虎出来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蟒蛇进去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蚯蚓出来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老虎进去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小猫出来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牵狗进去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被狗牵出来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站着进去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躺着出来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黄世仁进去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杨白劳出来。总之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就是地球进去也是乒乓球出来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这段话用生动形象的语言描述股市的风险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你知道其中用到了哪些修辞手法吗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言之无文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行而不远。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文质相符、情采相称一直是为文的理想境界。语言表达中恰当地运用一定的修辞手法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能收到意想不到的效果。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本节主要介绍修辞手法中比喻、借代、比拟、对偶、排比五大类型的特点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并阐述了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之间的区别。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修辞格主要包括哪些类型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修辞格大致可分为两类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一类是偏重于语句意义变化和特色的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一类是偏重于语句形式变化和特色的。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偏重于语句意义变化和特色的修辞格包括比喻、借代、比拟、夸张、双关等。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偏重于语句形式变化和特色的修辞格包括对偶、排比、反复、回环、顶真、粘连、镶嵌等。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修辞格中的比喻具有什么作用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打比方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也叫譬喻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是根据事物之间的相似点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把某一事物比作另一事物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把抽象的事物变得具体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把深奥的道理变得浅显。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比喻的主要作用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用比喻来对某事物的特征进行描绘和渲染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可使事物生动形象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具体可感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以此引发读者的联想和想象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给人以鲜明深刻的印象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并使语言文采斐然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富有很强的感染力。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对道理进行比喻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用浅显易见的事物对深奥的道理加以描述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化抽象为具体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化繁为简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帮助人们深入地理解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并使语言生动形象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富有文采。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4118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36712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比喻与比拟的区别是什么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a40.eps" descr="id:2147488023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1640" y="1701179"/>
            <a:ext cx="6336704" cy="49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010048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70080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怎样区分借喻和借代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区别借喻和借代可以从以下方面着手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借喻的本质是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虽然它的本体和连接词都不出现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但隐含着可比的对象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即本体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。而借代的本质是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是以事物的某种特征来代指本体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并没有可比对象。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借喻因为是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一般可以补进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。借代则没有可比物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无法这样补进。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借喻一般可以对未出现的本体起描写作用。借代却只能起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其代用的词大多是名词或名词性短语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不能起描写作用。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403309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借代、借喻和象征的主要区别是什么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象征和借代的主要区别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借代所代的事物确定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而象征相对隐晦、含蓄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借代的本体和借体之间只有表面的联系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象征的本体和征体之间是一种深层次的联系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借代是名词性的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只限于句中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而象征的范围可以扩大到整个句子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甚至全段和全篇。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象征和借喻的主要区别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借喻一般都可以补出省略的本体和连接词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但象征的征体和象征物之间的关系却比较复杂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很难补出被象征物。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6716265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41.eps" descr="id:2147488037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584" y="1844824"/>
            <a:ext cx="7416824" cy="289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295</TotalTime>
  <Words>754</Words>
  <Application>Microsoft Office PowerPoint</Application>
  <PresentationFormat>全屏显示(4:3)</PresentationFormat>
  <Paragraphs>19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测控设计模板14新</vt:lpstr>
      <vt:lpstr>第二节　语言表达的十八般武艺——修辞手法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