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60" r:id="rId9"/>
    <p:sldId id="276" r:id="rId10"/>
    <p:sldId id="265" r:id="rId11"/>
    <p:sldId id="277" r:id="rId12"/>
    <p:sldId id="266" r:id="rId13"/>
    <p:sldId id="279" r:id="rId14"/>
    <p:sldId id="278" r:id="rId15"/>
    <p:sldId id="280"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5F08E-25F8-4CA8-B370-442EC20CD7D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40" r:id="rId27"/>
    <p:sldLayoutId id="2147483841" r:id="rId28"/>
    <p:sldLayoutId id="2147483839"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1.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6.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1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0.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35349314"/>
              </p:ext>
            </p:extLst>
          </p:nvPr>
        </p:nvGraphicFramePr>
        <p:xfrm>
          <a:off x="508000" y="3224897"/>
          <a:ext cx="8128000" cy="662206"/>
        </p:xfrm>
        <a:graphic>
          <a:graphicData uri="http://schemas.openxmlformats.org/presentationml/2006/ole">
            <p:oleObj spid="_x0000_s3076"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《秦腔》的字里行间充溢着散文的大气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试举例分析。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如作者写自己听到土屋的窗口飘出几声雄壮的秦腔叫板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由于这一情景置放在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天幕下一个一个山包一样隆起的十三个朝代帝王的陵墓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这样的背景下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便使得飘出的秦腔充满了苍凉和厚重的历史感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难怪作者有感而发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猛然发现了自己心胸中一股强硬的气魄随同着胳膊上的肌肉疙瘩一起产生了。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780928"/>
            <a:ext cx="8240464" cy="224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《秦腔》这篇文章是不是仅仅给我们介绍了一个地方剧种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还有其他的思想内涵吗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《秦腔》是一篇浑厚深重的文化散文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其中不仅濡染了秦地的民情风俗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而且传神地展现了秦地百姓的精神风骨。《秦腔》不但绘形绘色地写出了一个地方剧种的生成、变迁的特点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更重要的是通过对秦川大地上人们的喜怒哀乐等风土人情的描绘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展现了他们热情蓬勃的生命力。作者生于斯长于斯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对故土的热爱使得作者在描述中更多地凸现了黄土地人民的人情美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而滤掉了其中可能存在的愚昧与丑陋。在贾平凹笔下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秦腔是黄土地与老百姓生生不息的命运之声。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298644"/>
            <a:ext cx="8240464" cy="3537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400057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295573"/>
            <a:ext cx="8128000" cy="4520853"/>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zh-CN"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rPr>
              <a:t>中国的地域文化源远流长</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种类繁多</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生命力旺盛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到现在为止</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许多地方戏曲还在流传、发展。我们每一个中国人都有义务和责任</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继承和发扬民族文化传统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使我们的民族文化走得更远。请以</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让民族文化之花盛开</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为中心组织写作材料。</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如果说影响西方世界最广泛的一部书是基督教的</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圣经</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那么影响中华民族最深刻悠久的当属孔子的</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了。近年来于丹教授在中央电视台的</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百家讲坛</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栏目中讲解</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深入浅出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生动形象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将这部经典的要义精髓送到千家万户</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奇迹般掀起了一阵</a:t>
            </a:r>
            <a:r>
              <a:rPr lang="zh-CN" altLang="en-US" sz="2200">
                <a:solidFill>
                  <a:srgbClr val="000000"/>
                </a:solidFill>
                <a:ea typeface="宋体" panose="02010600030101010101" pitchFamily="2" charset="-122"/>
                <a:cs typeface="Times New Roman" panose="02020603050405020304" pitchFamily="18" charset="0"/>
              </a:rPr>
              <a:t>“</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热</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。这一现象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足以说明我们这个民族需要一种心理上的归属感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一种希望继承、发扬的内在需求。</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白先勇</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昆曲的普及教育</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5573"/>
            <a:ext cx="8128000" cy="4520853"/>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en-US" altLang="zh-CN"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我们的民族文化中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唐诗、书法、昆曲</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是中国人的三种</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痴迷</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ea typeface="宋体" panose="02010600030101010101" pitchFamily="2" charset="-122"/>
                <a:cs typeface="Times New Roman" panose="02020603050405020304" pitchFamily="18" charset="0"/>
              </a:rPr>
              <a:t> </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余秋雨</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没有了传统文化和爱国思想做基地和支柱</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所有的意识形态、人生观、价值观、世界观就都会产生偏颇。被委以实现中华民族伟大复兴重任的青年们</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此时正被美国的大片、日本的漫画、韩国的电视剧迷得晕头转向</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不知所以。其实这类事物只能是调剂</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就好像一个人走在路上会被美丽的风景所吸引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但是有一点</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那就是他必须明确脚下的路在哪里。这条路如果不是由对祖国和民族的热爱的赤诚所铺就的话</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那么</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这个旅人就会走上歧途</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或者被送到不适合的地方。换句话说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我国所培养出的大好人才就会因为传统文化教育的不够而被拱手赠与他国。</a:t>
            </a:r>
            <a:endParaRPr lang="zh-CN" altLang="en-US" sz="2200"/>
          </a:p>
        </p:txBody>
      </p:sp>
    </p:spTree>
    <p:extLst>
      <p:ext uri="{BB962C8B-B14F-4D97-AF65-F5344CB8AC3E}">
        <p14:creationId xmlns:p14="http://schemas.microsoft.com/office/powerpoint/2010/main" xmlns="" val="17135958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戏曲是中国对国外的一个</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大名片</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在全球来说都是一张非常响亮的</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全国人大代表、河北省剧协副主席许荷英在接受中新社记者采访时表示出对这张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的忧虑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当前地方戏曲文化人才流失现象非常严重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资金不足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尖子人才流失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就没法传承下去。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中国的戏曲文化不光是京剧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每个地域都有其文化特点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地方戏曲就是各地的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就像一提起河南就会想到的豫剧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山西的晋剧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陕西的秦腔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河北的河北梆子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都是当地的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。资料显示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中国历史上有戏曲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年统计的时候还有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年统计的时候下降到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年统计时只有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年间损失了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种戏剧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占总量的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25644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许荷英表示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网络时代的舞台多元化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打开电视、网络什么都能看见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很多人就不会再走进剧场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这也是对戏曲的一个冲击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冲击力还相当大。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再不保护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戏曲就只能消失了。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许荷英提出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对非物质文化遗产要加大保护力度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在资金、政策上倾斜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让文化传承者坚守自己的阵地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才能够把中国的传统文化传承下去。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157045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474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贾平凹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陕西丹凤人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当代著名作家。其散文无论在思想意蕴、文化趣味还是语言表达上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都倾向吸取中国文学传统因素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崇尚简单古朴的风趣和静虚境界的营造。著有长篇小说《浮躁》《废都》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散文集《心迹》《爱的踪迹》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诗集《空白》以及《平凹文论集》等。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8.eps" descr="id:2147489780;FounderCES"/>
          <p:cNvPicPr/>
          <p:nvPr/>
        </p:nvPicPr>
        <p:blipFill>
          <a:blip r:embed="rId4"/>
          <a:stretch>
            <a:fillRect/>
          </a:stretch>
        </p:blipFill>
        <p:spPr>
          <a:xfrm>
            <a:off x="3707904" y="1394636"/>
            <a:ext cx="1944216" cy="1818340"/>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又名秦声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是我国最早形成于秦地的一种梆子声腔剧种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它是明清以来广泛流行的南昆、北弋、东柳、西梆四大声腔之一。作者生于斯长于斯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对故土的地方戏曲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秦腔非常熟悉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一颗热爱家乡之心使他展现了秦腔的无穷魅力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也使作者在描述中更多地凸现了黄土地人民的人情美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表达了作者对家乡的热爱。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4816766"/>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65763356"/>
              </p:ext>
            </p:extLst>
          </p:nvPr>
        </p:nvGraphicFramePr>
        <p:xfrm>
          <a:off x="899592" y="1505512"/>
          <a:ext cx="8128000" cy="4100976"/>
        </p:xfrm>
        <a:graphic>
          <a:graphicData uri="http://schemas.openxmlformats.org/presentationml/2006/ole">
            <p:oleObj spid="_x0000_s4100" name="文档" r:id="rId5" imgW="3839157" imgH="1936786" progId="Word.Document.12">
              <p:embed/>
            </p:oleObj>
          </a:graphicData>
        </a:graphic>
      </p:graphicFrame>
      <p:sp>
        <p:nvSpPr>
          <p:cNvPr id="5" name="矩形 4"/>
          <p:cNvSpPr/>
          <p:nvPr/>
        </p:nvSpPr>
        <p:spPr>
          <a:xfrm>
            <a:off x="1496434" y="188836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96834" y="1888368"/>
            <a:ext cx="138733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96434" y="23488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05268" y="235976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41306" y="2852936"/>
            <a:ext cx="41447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83316" y="3293121"/>
            <a:ext cx="41447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93434" y="2852936"/>
            <a:ext cx="7745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4320" y="3300626"/>
            <a:ext cx="7745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83292" y="4105937"/>
            <a:ext cx="3036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3292" y="4653136"/>
            <a:ext cx="3036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241778" y="5105155"/>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57643" y="4292339"/>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82548" y="4890808"/>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妊娠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人和动物母体内有胚胎发育成长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凶神恶煞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原指凶恶的神。后用来形容非常凶恶的人。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出人头地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超出一般人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高人一等。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指自然界的声音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如风声、鸟声、流水声等。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淘汰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在选择中去除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不好的、弱的或不适合的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天翻地覆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形容变化极大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形容闹得很凶。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403174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沉沦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沉醉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几百年来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秦腔却没有被淘汰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这使多少人在大惑而不得其解。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春节期间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宜宾文化味浓郁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市民</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沉醉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在书香之中。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指陷入罪恶的、痛苦的境界或疾病厄运之中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形容大醉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比喻沉浸在某事物或某境界中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沉醉在节日的欢乐里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540762" y="27700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21154" y="357445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43342"/>
            <a:ext cx="8240464" cy="121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93824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惟妙惟肖</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栩栩如生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这里的地理构造竟与秦腔的旋律</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惟妙惟肖</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广东木偶制作在全国来说是比较全面的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一是技术全面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二是木偶神态</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栩栩如生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这是广东木偶的两大特点。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侧重于描写或模仿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的前提是没有生命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但看上去似有生命活力。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76056" y="2791814"/>
            <a:ext cx="108012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14666" y="3601480"/>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2217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11621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你立即就会明白了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这里的地理构造竟与秦腔的旋律惟妙惟肖的一统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秦腔高亢响亮、震撼人心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秦川大地辽阔、厚重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二者在粗犷豪放方面达到了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惟妙惟肖的一统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。秦腔是黄土地与老百姓生生不息的命运之声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一个地方的自然风光、人文地理、乡俗民情造就了具有地方特色的文化艺术。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五里一村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十里一镇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高音喇叭里传播的秦腔互相交织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冲撞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这秦腔原来是秦川的天籁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人籁的共鸣啊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本指古代一种三孔乐器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后引申为从空穴中发出的声音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也指一般的声音。此处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指的是自然环境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则是指第三段提及的秦人的说话方式乃至喊人方式等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正是这些条件孕育了秦腔。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977954"/>
            <a:ext cx="8240464"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400221"/>
            <a:ext cx="8240464"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生活便有了乐趣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高兴得像被烈性炸药爆炸了一样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要把整个身心粉碎在天空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慢板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揪心裂肠的唱腔却表现了多么有情有味的美来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美给了别人的享受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美也熨平了自己心中愁苦的皱纹。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运用了夸张手法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把唱秦腔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所流露出来的高兴狂喜之情表现得淋漓尽致。用比喻和移就的修辞手法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形象地表现了秦腔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慢板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对秦人心灵的抚慰作用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增添了语言的情趣。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727918"/>
            <a:ext cx="8240464" cy="1307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797776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TotalTime>
  <Words>1562</Words>
  <Application>Microsoft Office PowerPoint</Application>
  <PresentationFormat>全屏显示(4:3)</PresentationFormat>
  <Paragraphs>78</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2016-09-16T16:04:19Z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