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36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38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0"/>
  </p:sldMasterIdLst>
  <p:notesMasterIdLst>
    <p:notesMasterId r:id="rId80"/>
  </p:notesMasterIdLst>
  <p:sldIdLst>
    <p:sldId id="298" r:id="rId41"/>
    <p:sldId id="299" r:id="rId42"/>
    <p:sldId id="258" r:id="rId43"/>
    <p:sldId id="300" r:id="rId44"/>
    <p:sldId id="259" r:id="rId45"/>
    <p:sldId id="260" r:id="rId46"/>
    <p:sldId id="262" r:id="rId47"/>
    <p:sldId id="263" r:id="rId48"/>
    <p:sldId id="264" r:id="rId49"/>
    <p:sldId id="265" r:id="rId50"/>
    <p:sldId id="266" r:id="rId51"/>
    <p:sldId id="267" r:id="rId52"/>
    <p:sldId id="268" r:id="rId53"/>
    <p:sldId id="269" r:id="rId54"/>
    <p:sldId id="270" r:id="rId55"/>
    <p:sldId id="272" r:id="rId56"/>
    <p:sldId id="273" r:id="rId57"/>
    <p:sldId id="274" r:id="rId58"/>
    <p:sldId id="275" r:id="rId59"/>
    <p:sldId id="276" r:id="rId60"/>
    <p:sldId id="278" r:id="rId61"/>
    <p:sldId id="279" r:id="rId62"/>
    <p:sldId id="301" r:id="rId63"/>
    <p:sldId id="280" r:id="rId64"/>
    <p:sldId id="281" r:id="rId65"/>
    <p:sldId id="282" r:id="rId66"/>
    <p:sldId id="283" r:id="rId67"/>
    <p:sldId id="284" r:id="rId68"/>
    <p:sldId id="285" r:id="rId69"/>
    <p:sldId id="286" r:id="rId70"/>
    <p:sldId id="287" r:id="rId71"/>
    <p:sldId id="288" r:id="rId72"/>
    <p:sldId id="289" r:id="rId73"/>
    <p:sldId id="290" r:id="rId74"/>
    <p:sldId id="291" r:id="rId75"/>
    <p:sldId id="292" r:id="rId76"/>
    <p:sldId id="293" r:id="rId77"/>
    <p:sldId id="294" r:id="rId78"/>
    <p:sldId id="296" r:id="rId79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98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2.xml"/><Relationship Id="rId47" Type="http://schemas.openxmlformats.org/officeDocument/2006/relationships/slide" Target="slides/slide7.xml"/><Relationship Id="rId50" Type="http://schemas.openxmlformats.org/officeDocument/2006/relationships/slide" Target="slides/slide10.xml"/><Relationship Id="rId55" Type="http://schemas.openxmlformats.org/officeDocument/2006/relationships/slide" Target="slides/slide15.xml"/><Relationship Id="rId63" Type="http://schemas.openxmlformats.org/officeDocument/2006/relationships/slide" Target="slides/slide23.xml"/><Relationship Id="rId68" Type="http://schemas.openxmlformats.org/officeDocument/2006/relationships/slide" Target="slides/slide28.xml"/><Relationship Id="rId76" Type="http://schemas.openxmlformats.org/officeDocument/2006/relationships/slide" Target="slides/slide36.xml"/><Relationship Id="rId84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3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slideMaster" Target="slideMasters/slideMaster1.xml"/><Relationship Id="rId45" Type="http://schemas.openxmlformats.org/officeDocument/2006/relationships/slide" Target="slides/slide5.xml"/><Relationship Id="rId53" Type="http://schemas.openxmlformats.org/officeDocument/2006/relationships/slide" Target="slides/slide13.xml"/><Relationship Id="rId58" Type="http://schemas.openxmlformats.org/officeDocument/2006/relationships/slide" Target="slides/slide18.xml"/><Relationship Id="rId66" Type="http://schemas.openxmlformats.org/officeDocument/2006/relationships/slide" Target="slides/slide26.xml"/><Relationship Id="rId74" Type="http://schemas.openxmlformats.org/officeDocument/2006/relationships/slide" Target="slides/slide34.xml"/><Relationship Id="rId79" Type="http://schemas.openxmlformats.org/officeDocument/2006/relationships/slide" Target="slides/slide39.xml"/><Relationship Id="rId5" Type="http://schemas.openxmlformats.org/officeDocument/2006/relationships/customXml" Target="../customXml/item5.xml"/><Relationship Id="rId61" Type="http://schemas.openxmlformats.org/officeDocument/2006/relationships/slide" Target="slides/slide21.xml"/><Relationship Id="rId82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4.xml"/><Relationship Id="rId52" Type="http://schemas.openxmlformats.org/officeDocument/2006/relationships/slide" Target="slides/slide12.xml"/><Relationship Id="rId60" Type="http://schemas.openxmlformats.org/officeDocument/2006/relationships/slide" Target="slides/slide20.xml"/><Relationship Id="rId65" Type="http://schemas.openxmlformats.org/officeDocument/2006/relationships/slide" Target="slides/slide25.xml"/><Relationship Id="rId73" Type="http://schemas.openxmlformats.org/officeDocument/2006/relationships/slide" Target="slides/slide33.xml"/><Relationship Id="rId78" Type="http://schemas.openxmlformats.org/officeDocument/2006/relationships/slide" Target="slides/slide38.xml"/><Relationship Id="rId8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3.xml"/><Relationship Id="rId48" Type="http://schemas.openxmlformats.org/officeDocument/2006/relationships/slide" Target="slides/slide8.xml"/><Relationship Id="rId56" Type="http://schemas.openxmlformats.org/officeDocument/2006/relationships/slide" Target="slides/slide16.xml"/><Relationship Id="rId64" Type="http://schemas.openxmlformats.org/officeDocument/2006/relationships/slide" Target="slides/slide24.xml"/><Relationship Id="rId69" Type="http://schemas.openxmlformats.org/officeDocument/2006/relationships/slide" Target="slides/slide29.xml"/><Relationship Id="rId77" Type="http://schemas.openxmlformats.org/officeDocument/2006/relationships/slide" Target="slides/slide37.xml"/><Relationship Id="rId8" Type="http://schemas.openxmlformats.org/officeDocument/2006/relationships/customXml" Target="../customXml/item8.xml"/><Relationship Id="rId51" Type="http://schemas.openxmlformats.org/officeDocument/2006/relationships/slide" Target="slides/slide11.xml"/><Relationship Id="rId72" Type="http://schemas.openxmlformats.org/officeDocument/2006/relationships/slide" Target="slides/slide32.xml"/><Relationship Id="rId80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slide" Target="slides/slide6.xml"/><Relationship Id="rId59" Type="http://schemas.openxmlformats.org/officeDocument/2006/relationships/slide" Target="slides/slide19.xml"/><Relationship Id="rId67" Type="http://schemas.openxmlformats.org/officeDocument/2006/relationships/slide" Target="slides/slide27.xml"/><Relationship Id="rId20" Type="http://schemas.openxmlformats.org/officeDocument/2006/relationships/customXml" Target="../customXml/item20.xml"/><Relationship Id="rId41" Type="http://schemas.openxmlformats.org/officeDocument/2006/relationships/slide" Target="slides/slide1.xml"/><Relationship Id="rId54" Type="http://schemas.openxmlformats.org/officeDocument/2006/relationships/slide" Target="slides/slide14.xml"/><Relationship Id="rId62" Type="http://schemas.openxmlformats.org/officeDocument/2006/relationships/slide" Target="slides/slide22.xml"/><Relationship Id="rId70" Type="http://schemas.openxmlformats.org/officeDocument/2006/relationships/slide" Target="slides/slide30.xml"/><Relationship Id="rId75" Type="http://schemas.openxmlformats.org/officeDocument/2006/relationships/slide" Target="slides/slide35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9.xml"/><Relationship Id="rId57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8938" y="685800"/>
            <a:ext cx="60801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FF0F4-71BF-44A4-B6A8-7EFA42F690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7"/>
            <a:ext cx="12131675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考点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5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热点题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5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热点题型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010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64679" y="179909"/>
            <a:ext cx="143677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提分攻略一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提分攻略五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提分攻略六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提分攻略七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6584" y="6340172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2018/11/8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44991" y="6340172"/>
            <a:ext cx="384169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94367" y="6340172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3337" y="35898"/>
            <a:ext cx="3970175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57015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45763" y="1923893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38"/>
          <p:cNvGrpSpPr/>
          <p:nvPr/>
        </p:nvGrpSpPr>
        <p:grpSpPr>
          <a:xfrm>
            <a:off x="10519843" y="-1366077"/>
            <a:ext cx="1475730" cy="826724"/>
            <a:chOff x="7827873" y="-476556"/>
            <a:chExt cx="1004010" cy="871110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476556"/>
              <a:ext cx="833140" cy="871110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400682"/>
              <a:ext cx="1004010" cy="681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8" action="ppaction://hlinksldjump"/>
                </a:rPr>
                <a:t>总纲目录</a:t>
              </a:r>
              <a:endParaRPr lang="en-US" altLang="zh-CN" sz="1500" dirty="0" smtClean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9" action="ppaction://hlinksldjump"/>
                </a:rPr>
                <a:t>攻略详解</a:t>
              </a:r>
              <a:endParaRPr lang="zh-CN" altLang="en-US" sz="1862" dirty="0" smtClean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0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9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4284367"/>
            <a:ext cx="12131675" cy="2556173"/>
          </a:xfrm>
          <a:prstGeom prst="rect">
            <a:avLst/>
          </a:prstGeom>
          <a:noFill/>
        </p:spPr>
      </p:pic>
      <p:pic>
        <p:nvPicPr>
          <p:cNvPr id="2051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9868" y="-108123"/>
            <a:ext cx="3507752" cy="4536504"/>
          </a:xfrm>
          <a:prstGeom prst="rect">
            <a:avLst/>
          </a:prstGeom>
          <a:noFill/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819752" y="5220469"/>
            <a:ext cx="8492173" cy="1145544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专题七  名篇名句默写</a:t>
            </a:r>
            <a:endParaRPr lang="zh-CN" altLang="en-US" sz="4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50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04045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2.(2018河南六市第二次联考改编)补写出下列句子中的空缺部分。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(1)文天祥《过零丁洋》中写“国家危在旦夕恰如狂风中的柳絮,自己一生的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坎坷如雨中浮萍一般”的句子是: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(2)荀子在《劝学》中指出,蟹虽然有“六跪”和“二螯”,但是“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”,这是因为它“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(3)《琵琶行(并序)》中,作者因被贬江州,终年听不到丝竹之声,从早到晚满耳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”,虽有山歌村笛,却“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(1)山河破碎风飘絮　身世浮沉雨打萍　(2)非蛇鳝之穴无可寄托者    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用心躁也　(3)杜鹃啼血猿哀鸣　呕哑嘲哳难为听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易错字词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絮、萍、鳝、躁、呕哑、嘲哳。小题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可用“意义还原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法”得出答案。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三、技巧推断法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部分默写题的题干点明了所填名句运用的手法,比如“比喻”“侧面描写”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“正面描写”“反衬”等,我们借助这些手法加以推断联想,就可找到所填名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苏轼在《赤壁赋》中描写了客人吹洞箫的场景,开始是正面描写,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写洞箫的声音凄切、不绝如缕,接着用侧面描写“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”来表现洞箫声音的悲凉。</a:t>
            </a:r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509" y="3780309"/>
            <a:ext cx="2419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20069"/>
            <a:ext cx="11340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题干中“侧面描写”已明示所用手法,“洞箫声音的悲凉”已明示表达效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果。根据手法和效果,及前面的提示,可联想到应该填写“舞幽壑之潜蛟　泣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孤舟之嫠妇”。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971997"/>
            <a:ext cx="24765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(1)刘禹锡《酬乐天扬州初逢席上见赠》中,“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”两句诗使用了比喻的修辞、象征的手法,表现了诗人虽屡遭贬谪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但因新人辈出而自感欣慰的豁达胸襟。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(2)杜甫《茅屋为秋风所破歌》中,“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”两句诗通过正面和侧面结合的手法描写了雨之大和雨之疾。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(3)《诗经·氓》中,“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”两句诗是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女主人公以河为喻来抒发自己的一腔怨愤。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(1)沉舟侧畔千帆过　病树前头万木春　(2)床头屋漏无干处　雨脚如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麻未断绝　(3)淇则有岸　隰则有泮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在背诵古诗文和理解古诗文的基础上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结合“技巧推断法”作答。易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错字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畔、脚、淇、隰、泮。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659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提分攻略二　名篇名句默写写准字“八策略”</a:t>
            </a:r>
            <a:endParaRPr lang="zh-CN" altLang="en-US" sz="3700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一、记住生僻难写字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名篇名句中有一些生僻难写的字,平时要勤于动笔,强化记忆,在考试中才能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准确无误地写出来。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写出下列句子中的空缺部分。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诸葛亮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出师表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直言“益州疲弊”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大声疾呼“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大有危在旦夕之势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如不救亡图存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将会出现国破家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亡的惨局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诸葛亮希望后主不要看轻自己的句子是“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(2)《琵琶行(并序)》中写琵琶女演奏琵琶过程中,声虽“暂歇”,却产生更好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效果的两句是“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(3)苏轼在《赤壁赋》中,用“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”侧面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写出洞箫声的吹奏效果和魅力。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(1)此诚危急存亡之秋也　不宜妄自菲薄　(2)别有幽愁暗恨生　此时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无声胜有声　(3)舞幽壑之潜蛟　泣孤舟之嫠妇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所填写句子中的“菲”“薄”“幽”“壑”“蛟”“嫠”都属于难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记难写的生僻字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应当特别注意。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二、区分同音异义字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读音相同但意义不同的字在名篇名句中大量存在,这是命题者“设误”的热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点,平时复习时要特别注意这些同音异义字,有意识地多做分析比较,做到既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知其形,又知其义。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663414" y="899989"/>
            <a:ext cx="2464247" cy="85284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zh-CN" altLang="en-US" sz="3990" b="1" dirty="0">
                <a:latin typeface="黑体" pitchFamily="49" charset="-122"/>
                <a:ea typeface="黑体" pitchFamily="49" charset="-122"/>
              </a:rPr>
              <a:t>总纲目录</a:t>
            </a:r>
          </a:p>
        </p:txBody>
      </p:sp>
      <p:grpSp>
        <p:nvGrpSpPr>
          <p:cNvPr id="3" name="组合 59"/>
          <p:cNvGrpSpPr/>
          <p:nvPr/>
        </p:nvGrpSpPr>
        <p:grpSpPr>
          <a:xfrm>
            <a:off x="1180800" y="2015486"/>
            <a:ext cx="10488463" cy="665439"/>
            <a:chOff x="3388584" y="1969884"/>
            <a:chExt cx="3969873" cy="577530"/>
          </a:xfrm>
        </p:grpSpPr>
        <p:sp>
          <p:nvSpPr>
            <p:cNvPr id="25" name="TextBox 24">
              <a:hlinkClick r:id="rId3" action="ppaction://hlinksldjump"/>
            </p:cNvPr>
            <p:cNvSpPr txBox="1"/>
            <p:nvPr/>
          </p:nvSpPr>
          <p:spPr>
            <a:xfrm>
              <a:off x="3470025" y="1969884"/>
              <a:ext cx="3888432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4" action="ppaction://hlinksldjump"/>
                </a:rPr>
                <a:t>提分攻略一  名篇名句默写选准句“三方法”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五边形 25"/>
            <p:cNvSpPr/>
            <p:nvPr/>
          </p:nvSpPr>
          <p:spPr>
            <a:xfrm>
              <a:off x="3388584" y="2153558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  <p:grpSp>
        <p:nvGrpSpPr>
          <p:cNvPr id="4" name="组合 59"/>
          <p:cNvGrpSpPr/>
          <p:nvPr/>
        </p:nvGrpSpPr>
        <p:grpSpPr>
          <a:xfrm>
            <a:off x="1180800" y="2963094"/>
            <a:ext cx="9951834" cy="665439"/>
            <a:chOff x="3388584" y="1969884"/>
            <a:chExt cx="3969873" cy="577530"/>
          </a:xfrm>
        </p:grpSpPr>
        <p:sp>
          <p:nvSpPr>
            <p:cNvPr id="28" name="TextBox 27">
              <a:hlinkClick r:id="rId3" action="ppaction://hlinksldjump"/>
            </p:cNvPr>
            <p:cNvSpPr txBox="1"/>
            <p:nvPr/>
          </p:nvSpPr>
          <p:spPr>
            <a:xfrm>
              <a:off x="3470025" y="1969884"/>
              <a:ext cx="3888432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提分攻略二  名篇名句默写写准字“八策略”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五边形 28"/>
            <p:cNvSpPr/>
            <p:nvPr/>
          </p:nvSpPr>
          <p:spPr>
            <a:xfrm>
              <a:off x="3388584" y="2134369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2.(2018课标全国Ⅲ,16)补写出下列句子中的空缺部分。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(1)《荀子·劝学》中举例论证借助外物的重要性时说,终日殚精竭虑思考,却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”,踮起脚极目远望,也“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(2)诸葛亮在《出师表》中回顾汉代历史,认为亲近贤臣,疏远小人,“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”;而亲近小人,疏远贤臣,“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(3)李煜《虞美人(春花秋月何时了)》中,春花秋月之外,“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”也是勾起作者故国之思的景象;而“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”则是作者无尽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愁绪的形象描绘。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不如须臾之所学也　不如登高之博见也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此先汉所以兴隆也    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此后汉所以倾颓也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小楼昨夜又东风　恰似一江春水向东流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(1)“博”不要与“搏”混。(2)“倾”不要与“轻”混。(3)“东”不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要与“冬”混。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三、区分同音异形字</a:t>
            </a:r>
            <a:endParaRPr lang="zh-CN" altLang="en-US" sz="2800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读音相同而字形不同的字在名篇名句中也屡见不鲜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是考试得分的“盲点”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之一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复习时也应引起高度重视。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(1)《琵琶行(并序)》中用听众在演奏结束后的反应和江边自然景色来侧面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烘托琵琶女演奏效果的句子是“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(2)杜甫在《登高》中抒发漂泊异乡、年老多病的惆怅之情的名句是“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(3)《逍遥游》中“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”,指出顺应天地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万物之性、驾驭六气的变化才是真正的逍遥游。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(1)东船西舫悄无言　唯见江心秋月白　(2)万里悲秋常作客　百年多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病独登台　(3)若夫乘天地之正　而御六气之辩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唯”易与同音字“惟”混。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常、作”易与同音字“长、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做”混。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辩”易与同音字“辨”混。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四、区分形近异义字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形近字在名篇名句中也比较常见,再加上读音又大多相同或相近,对学生有很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大的迷惑性和误导性,因此在答题时应予以重视。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(1)杜甫在《登高》中用“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”两句描写雄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浑、寥廓而又肃杀、凋零的景象,以此衬托诗人落寞、悲壮的心情。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(2)王勃在《送杜少府之任蜀州》中创造出雄浑壮阔的气象,使人有一种天空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寥廓、意境高远的感受的句子是“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(3)李白在《行路难(其一)》中用“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两句来表现自己积极入世及乐观豪迈的心态。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(1)无边落木萧萧下　不尽长江滚滚来　(2)城阙辅三秦　风烟望五津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(3)长风破浪会有时　直挂云帆济沧海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萧”易与“箫”“潇”混淆。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阙”易与“阕”混淆。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“沧”易与“苍”混淆。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五、留心语句的顺序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有不少名句的语句顺序即使颠倒,意思也不会发生改变。因此,一部分学生往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往只观其大略,不求甚解,结果把语句的顺序写颠倒,白白丢掉了分数。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5.(2018课标全国Ⅱ,16)补写出下列句子中的空缺部分。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(1)《孟子·鱼我所欲也》中说,虽然一点食物即可关乎生死,但若“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”,饥饿的路人也不会接受;若“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”,即便是乞丐也会拒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(2)白居易的《琵琶行》中“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”两句写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昔日的琵琶女身价很高,引来了众多纨绔子弟的追捧。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(3)苏轼《赤壁赋》中描写明月初升的句子是“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6595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提分攻略一　名篇名句默写选准句“三方法”</a:t>
            </a:r>
            <a:endParaRPr lang="zh-CN" altLang="en-US" sz="3700" dirty="0">
              <a:latin typeface="黑体" pitchFamily="2" charset="-122"/>
              <a:ea typeface="黑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一、关键词语定位法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一些默写题的题干列出了所填名句中的关键词语(人、事、物、时间等),根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据这些关键词语可准确定位所填名句。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(1)呼尔而与之　蹴尔而与之　(2)五陵年少争缠头　一曲红绡不知数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(3)月出于东山之上　徘徊于斗牛之间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本题考查识记名篇名句的能力。易错字词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;(3)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徘徊。注意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句子的顺序不能颠倒。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六、留意具体的语境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对名篇名句的背诵,不应死记硬背,而要联系上下文,在具体的语言环境里分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析、品味和识记一些关键的词语,从而做到对名句既有感性的记忆,又有理性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的思考。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(1)《白雪歌送武判官归京》中极写天气的寒冷,与其前两句酒宴饯别气氛形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成鲜明对比的两句是“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(2)李商隐在《无题》中“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”成为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一曲悲壮的千古绝唱。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(3)苏轼《江城子·密州出猎》中描写随从武士个个猎装出发,千骑奔驰,腾空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越野,展现壮观的出猎场面的句子是“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(1)纷纷暮雪下辕门　风掣红旗冻不翻　(2)春蚕到死丝方尽　蜡炬成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灰泪始干　(3)锦帽貂裘　千骑卷平冈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暮雪”需要联系语境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否则易把“暮”写成“墓”。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炬”需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要联系语境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否则易把“炬”写成“具”。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平冈”需要联系语境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否则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易把“冈”写成“岗”。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七、留意句中的通假字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通假字虽和所通字的意思一样,但在默写中,若把句中的通假字写成所通字,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也属于误写,是不能得分的。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(1)《桃花源记》中,最能体现桃花源人热情好客的句子是:“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。村中闻有此人,咸来问讯。”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(2)荀子在《劝学》中用“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释了“人与人之间并没有什么不同,只不过有成就的人善于借助外物力量”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的道理。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(3)《行路难(其一)》中,描写美酒佳肴,表现朋友一片盛情的名句是“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(1)便要还家　设酒杀鸡作食　(2)君子生非异也　善假于物也　(3)金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樽清酒斗十千　玉盘珍羞直万钱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要”通“邀”。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生”通“性”。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羞”同“馐”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“直”同“值”。这些字都属于通假字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但是书写时不能写成所通字。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八、注意不遗漏虚词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文言文中有大量的虚词,稍不注意就会漏掉,造成丢分。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24055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(1)庄子《逍遥游》中写宋荣子看淡了世间的荣辱,不会因为外界的评价而更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加奋勉或沮丧的句子是“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(2)杜牧在《阿房宫赋》中,通过“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”两句,提出了“秦国如果爱惜六国的人才,就能世代为君、安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享天下”这一观点。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(3)韩愈在《师说》中认为,那些“童子之师”的做法与自己所说的老师是有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区别的,这两句是“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    </a:t>
            </a:r>
            <a:r>
              <a:rPr lang="zh-CN" altLang="en-US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(1)且举世誉之而不加劝　举世非之而不加沮　(2)使秦复爱六国之人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则递三世可至万世而为君　(3)授之书而习其句读者　非吾所谓传其道解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其惑者也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中的“且、而”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,(2)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中的“使、则”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,(3)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中的“其、者、也”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书写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时很容易丢掉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应引起注意。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(2018课标全国Ⅰ,16)补写出下列句子中的空缺部分。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(1)《论语·为政》中“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”两句指出,成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为教师的条件是温习学过的知识进而又能从中获得新的理解与体会。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韩愈的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师说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是写给少年李蟠的。文末所说的“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点出李蟠的文章爱好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则说明了李蟠的儒学素养。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苏轼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念奴娇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大江东去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)》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写的是周瑜的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儒将装束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”一句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表明了周瑜的赫赫战功。</a:t>
            </a:r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509" y="899989"/>
            <a:ext cx="2419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53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(1)由“成为教师”“温习学过的知识”“从中获得新的理解与体会”,可以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确定名句是“温故而知新　可以为师矣”。(2)“文章爱好”对应着“好古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文”这句,“儒学素养”说明需要填的句子是“六艺经传皆通习之”。(3)由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“周瑜的儒将装束”可以确定名句是“羽扇纶巾”,由“周瑜的赫赫战功”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可以确定名句是“樯橹灰飞烟灭”。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4765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48061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1.(2018河北石家庄二模改编)补写出下列句子中的空缺部分。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(1)《离骚》中的“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”两句,写的是佩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戴上繁多而芳香的饰品,使身上更加芬芳,表现了作者修身洁行,使品格更趋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高贵的思想。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(2)《庄子·逍遥游》中,作者认为,到百里之外去,则要做“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”的准备;到千里之外去,则要做“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”的准备。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(3)《岳阳楼记》中描写微波时水面月光的句子是“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”;描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写无风时水中月影的句子是“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899989"/>
            <a:ext cx="251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(1)佩缤纷其繁饰兮　芳菲菲其弥章　(2)宿舂粮　三月聚粮　(3)浮光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跃金　静影沉璧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根据上下句提示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抓住关键词语定位所填名句。如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由“微波”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“水面月光”“无风”“水中月影”可确定答案。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3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二、意义还原法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某些默写题的题干提示就是对名句的解释,我们把语句的意义还原到古诗文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中即可。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《荀子·劝学》中写“君子广泛学习且每天检查反省自己,就会智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慧明达,行为没有过错了”的两句是“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”。</a:t>
            </a:r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3276253"/>
            <a:ext cx="24193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229" y="971997"/>
            <a:ext cx="24765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221" y="1692078"/>
            <a:ext cx="8856983" cy="2427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9ADCF040-E1F0-4700-8F3E-31EEBDF12687}">
  <ds:schemaRefs/>
</ds:datastoreItem>
</file>

<file path=customXml/itemProps10.xml><?xml version="1.0" encoding="utf-8"?>
<ds:datastoreItem xmlns:ds="http://schemas.openxmlformats.org/officeDocument/2006/customXml" ds:itemID="{04924A90-705B-4FFE-8B9B-8DF96AD05ECB}">
  <ds:schemaRefs/>
</ds:datastoreItem>
</file>

<file path=customXml/itemProps11.xml><?xml version="1.0" encoding="utf-8"?>
<ds:datastoreItem xmlns:ds="http://schemas.openxmlformats.org/officeDocument/2006/customXml" ds:itemID="{A4EDD99D-B725-4A32-A8CA-B0DC62F5BD4A}">
  <ds:schemaRefs/>
</ds:datastoreItem>
</file>

<file path=customXml/itemProps12.xml><?xml version="1.0" encoding="utf-8"?>
<ds:datastoreItem xmlns:ds="http://schemas.openxmlformats.org/officeDocument/2006/customXml" ds:itemID="{54DEB114-32C1-49D4-85AA-5386BBE12BC9}">
  <ds:schemaRefs/>
</ds:datastoreItem>
</file>

<file path=customXml/itemProps13.xml><?xml version="1.0" encoding="utf-8"?>
<ds:datastoreItem xmlns:ds="http://schemas.openxmlformats.org/officeDocument/2006/customXml" ds:itemID="{7ADB484E-0A9A-48A6-8807-13C0415D95DE}">
  <ds:schemaRefs/>
</ds:datastoreItem>
</file>

<file path=customXml/itemProps14.xml><?xml version="1.0" encoding="utf-8"?>
<ds:datastoreItem xmlns:ds="http://schemas.openxmlformats.org/officeDocument/2006/customXml" ds:itemID="{966392A3-2828-41D3-9B10-F2024EBD37FF}">
  <ds:schemaRefs/>
</ds:datastoreItem>
</file>

<file path=customXml/itemProps15.xml><?xml version="1.0" encoding="utf-8"?>
<ds:datastoreItem xmlns:ds="http://schemas.openxmlformats.org/officeDocument/2006/customXml" ds:itemID="{0EE790F8-8F84-45EE-8B81-900722788779}">
  <ds:schemaRefs/>
</ds:datastoreItem>
</file>

<file path=customXml/itemProps16.xml><?xml version="1.0" encoding="utf-8"?>
<ds:datastoreItem xmlns:ds="http://schemas.openxmlformats.org/officeDocument/2006/customXml" ds:itemID="{71EE3C18-13D6-4026-9A58-52AFB64FE6EA}">
  <ds:schemaRefs/>
</ds:datastoreItem>
</file>

<file path=customXml/itemProps17.xml><?xml version="1.0" encoding="utf-8"?>
<ds:datastoreItem xmlns:ds="http://schemas.openxmlformats.org/officeDocument/2006/customXml" ds:itemID="{34211F6D-5706-4E82-917C-5A782749C861}">
  <ds:schemaRefs/>
</ds:datastoreItem>
</file>

<file path=customXml/itemProps18.xml><?xml version="1.0" encoding="utf-8"?>
<ds:datastoreItem xmlns:ds="http://schemas.openxmlformats.org/officeDocument/2006/customXml" ds:itemID="{18311225-15E5-42AD-84D5-A432335235F9}">
  <ds:schemaRefs/>
</ds:datastoreItem>
</file>

<file path=customXml/itemProps19.xml><?xml version="1.0" encoding="utf-8"?>
<ds:datastoreItem xmlns:ds="http://schemas.openxmlformats.org/officeDocument/2006/customXml" ds:itemID="{CFE713C6-FD96-4EE4-83F4-F155D461B3A1}">
  <ds:schemaRefs/>
</ds:datastoreItem>
</file>

<file path=customXml/itemProps2.xml><?xml version="1.0" encoding="utf-8"?>
<ds:datastoreItem xmlns:ds="http://schemas.openxmlformats.org/officeDocument/2006/customXml" ds:itemID="{FEA2C279-1F90-4F23-A0FD-F9F51D8E9A36}">
  <ds:schemaRefs/>
</ds:datastoreItem>
</file>

<file path=customXml/itemProps20.xml><?xml version="1.0" encoding="utf-8"?>
<ds:datastoreItem xmlns:ds="http://schemas.openxmlformats.org/officeDocument/2006/customXml" ds:itemID="{EDC3774F-DF3D-4B88-B2A0-30C644BC5FA0}">
  <ds:schemaRefs/>
</ds:datastoreItem>
</file>

<file path=customXml/itemProps21.xml><?xml version="1.0" encoding="utf-8"?>
<ds:datastoreItem xmlns:ds="http://schemas.openxmlformats.org/officeDocument/2006/customXml" ds:itemID="{0A32125E-FF5F-4FE3-A521-F9A5D724D3D3}">
  <ds:schemaRefs/>
</ds:datastoreItem>
</file>

<file path=customXml/itemProps22.xml><?xml version="1.0" encoding="utf-8"?>
<ds:datastoreItem xmlns:ds="http://schemas.openxmlformats.org/officeDocument/2006/customXml" ds:itemID="{D5A86E53-364E-4AA7-AF97-594DE797B021}">
  <ds:schemaRefs/>
</ds:datastoreItem>
</file>

<file path=customXml/itemProps23.xml><?xml version="1.0" encoding="utf-8"?>
<ds:datastoreItem xmlns:ds="http://schemas.openxmlformats.org/officeDocument/2006/customXml" ds:itemID="{A90F84FB-4A02-486C-ACB6-DA7DC1D13B7F}">
  <ds:schemaRefs/>
</ds:datastoreItem>
</file>

<file path=customXml/itemProps24.xml><?xml version="1.0" encoding="utf-8"?>
<ds:datastoreItem xmlns:ds="http://schemas.openxmlformats.org/officeDocument/2006/customXml" ds:itemID="{3A21EB63-B0DC-4BD1-BD90-588F08A04298}">
  <ds:schemaRefs/>
</ds:datastoreItem>
</file>

<file path=customXml/itemProps25.xml><?xml version="1.0" encoding="utf-8"?>
<ds:datastoreItem xmlns:ds="http://schemas.openxmlformats.org/officeDocument/2006/customXml" ds:itemID="{0CDCDB88-6016-421C-B539-DE7E20561BE2}">
  <ds:schemaRefs/>
</ds:datastoreItem>
</file>

<file path=customXml/itemProps26.xml><?xml version="1.0" encoding="utf-8"?>
<ds:datastoreItem xmlns:ds="http://schemas.openxmlformats.org/officeDocument/2006/customXml" ds:itemID="{E8EFB65F-69C6-4B8E-83BC-B6544C9E2C72}">
  <ds:schemaRefs/>
</ds:datastoreItem>
</file>

<file path=customXml/itemProps27.xml><?xml version="1.0" encoding="utf-8"?>
<ds:datastoreItem xmlns:ds="http://schemas.openxmlformats.org/officeDocument/2006/customXml" ds:itemID="{71D4DF5F-B32D-4BB1-975D-14F9179608E0}">
  <ds:schemaRefs/>
</ds:datastoreItem>
</file>

<file path=customXml/itemProps28.xml><?xml version="1.0" encoding="utf-8"?>
<ds:datastoreItem xmlns:ds="http://schemas.openxmlformats.org/officeDocument/2006/customXml" ds:itemID="{0543491A-43BE-4677-BB48-B6BCAFCD2850}">
  <ds:schemaRefs/>
</ds:datastoreItem>
</file>

<file path=customXml/itemProps29.xml><?xml version="1.0" encoding="utf-8"?>
<ds:datastoreItem xmlns:ds="http://schemas.openxmlformats.org/officeDocument/2006/customXml" ds:itemID="{EA6293D9-8F29-41F7-A14D-E6577269BED5}">
  <ds:schemaRefs/>
</ds:datastoreItem>
</file>

<file path=customXml/itemProps3.xml><?xml version="1.0" encoding="utf-8"?>
<ds:datastoreItem xmlns:ds="http://schemas.openxmlformats.org/officeDocument/2006/customXml" ds:itemID="{77C1D1EE-C8F4-46DA-92C4-447C7899933A}">
  <ds:schemaRefs/>
</ds:datastoreItem>
</file>

<file path=customXml/itemProps30.xml><?xml version="1.0" encoding="utf-8"?>
<ds:datastoreItem xmlns:ds="http://schemas.openxmlformats.org/officeDocument/2006/customXml" ds:itemID="{65EDB6DB-820C-4192-9E8B-5C1A6C16A7FC}">
  <ds:schemaRefs/>
</ds:datastoreItem>
</file>

<file path=customXml/itemProps31.xml><?xml version="1.0" encoding="utf-8"?>
<ds:datastoreItem xmlns:ds="http://schemas.openxmlformats.org/officeDocument/2006/customXml" ds:itemID="{40F3B159-3FF2-457C-8DD2-CD6CCDB4EC19}">
  <ds:schemaRefs/>
</ds:datastoreItem>
</file>

<file path=customXml/itemProps32.xml><?xml version="1.0" encoding="utf-8"?>
<ds:datastoreItem xmlns:ds="http://schemas.openxmlformats.org/officeDocument/2006/customXml" ds:itemID="{B3D85978-D634-42BA-8D3B-AF1D5810A31C}">
  <ds:schemaRefs/>
</ds:datastoreItem>
</file>

<file path=customXml/itemProps33.xml><?xml version="1.0" encoding="utf-8"?>
<ds:datastoreItem xmlns:ds="http://schemas.openxmlformats.org/officeDocument/2006/customXml" ds:itemID="{D390CCB4-4652-41F4-A97D-2091EDF7AE76}">
  <ds:schemaRefs/>
</ds:datastoreItem>
</file>

<file path=customXml/itemProps34.xml><?xml version="1.0" encoding="utf-8"?>
<ds:datastoreItem xmlns:ds="http://schemas.openxmlformats.org/officeDocument/2006/customXml" ds:itemID="{66B7FA09-BD25-401A-829C-5C9F65D57573}">
  <ds:schemaRefs/>
</ds:datastoreItem>
</file>

<file path=customXml/itemProps35.xml><?xml version="1.0" encoding="utf-8"?>
<ds:datastoreItem xmlns:ds="http://schemas.openxmlformats.org/officeDocument/2006/customXml" ds:itemID="{6D2F5760-A202-48C0-AAF4-38B1A8E05E40}">
  <ds:schemaRefs/>
</ds:datastoreItem>
</file>

<file path=customXml/itemProps36.xml><?xml version="1.0" encoding="utf-8"?>
<ds:datastoreItem xmlns:ds="http://schemas.openxmlformats.org/officeDocument/2006/customXml" ds:itemID="{A4DB4FAC-5E13-4C5B-829C-0D1FAFF83A2F}">
  <ds:schemaRefs/>
</ds:datastoreItem>
</file>

<file path=customXml/itemProps37.xml><?xml version="1.0" encoding="utf-8"?>
<ds:datastoreItem xmlns:ds="http://schemas.openxmlformats.org/officeDocument/2006/customXml" ds:itemID="{F298099D-05F8-4EC9-B85A-7E2BD2AA3C0A}">
  <ds:schemaRefs/>
</ds:datastoreItem>
</file>

<file path=customXml/itemProps38.xml><?xml version="1.0" encoding="utf-8"?>
<ds:datastoreItem xmlns:ds="http://schemas.openxmlformats.org/officeDocument/2006/customXml" ds:itemID="{53DBC174-C58D-47BA-A3A3-7F8302E46A0D}">
  <ds:schemaRefs/>
</ds:datastoreItem>
</file>

<file path=customXml/itemProps39.xml><?xml version="1.0" encoding="utf-8"?>
<ds:datastoreItem xmlns:ds="http://schemas.openxmlformats.org/officeDocument/2006/customXml" ds:itemID="{D5025EB3-79E8-40F7-A8B8-09318191E9B3}">
  <ds:schemaRefs/>
</ds:datastoreItem>
</file>

<file path=customXml/itemProps4.xml><?xml version="1.0" encoding="utf-8"?>
<ds:datastoreItem xmlns:ds="http://schemas.openxmlformats.org/officeDocument/2006/customXml" ds:itemID="{E229E8D0-88E6-41AA-86F0-2D82BC751B14}">
  <ds:schemaRefs/>
</ds:datastoreItem>
</file>

<file path=customXml/itemProps5.xml><?xml version="1.0" encoding="utf-8"?>
<ds:datastoreItem xmlns:ds="http://schemas.openxmlformats.org/officeDocument/2006/customXml" ds:itemID="{88FC4001-BCC3-46C8-A48A-B6C32B176ADA}">
  <ds:schemaRefs/>
</ds:datastoreItem>
</file>

<file path=customXml/itemProps6.xml><?xml version="1.0" encoding="utf-8"?>
<ds:datastoreItem xmlns:ds="http://schemas.openxmlformats.org/officeDocument/2006/customXml" ds:itemID="{DA1F6064-48D6-47C4-85E7-1EB310E81D27}">
  <ds:schemaRefs/>
</ds:datastoreItem>
</file>

<file path=customXml/itemProps7.xml><?xml version="1.0" encoding="utf-8"?>
<ds:datastoreItem xmlns:ds="http://schemas.openxmlformats.org/officeDocument/2006/customXml" ds:itemID="{67BED1F9-84F1-462E-9830-84B4FD71AB19}">
  <ds:schemaRefs/>
</ds:datastoreItem>
</file>

<file path=customXml/itemProps8.xml><?xml version="1.0" encoding="utf-8"?>
<ds:datastoreItem xmlns:ds="http://schemas.openxmlformats.org/officeDocument/2006/customXml" ds:itemID="{B60A3EF3-C74F-4361-A0F2-521151E0E889}">
  <ds:schemaRefs/>
</ds:datastoreItem>
</file>

<file path=customXml/itemProps9.xml><?xml version="1.0" encoding="utf-8"?>
<ds:datastoreItem xmlns:ds="http://schemas.openxmlformats.org/officeDocument/2006/customXml" ds:itemID="{C337DCAF-DA48-4D4E-8836-ED1506B9644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模板（可编辑PPT）</Template>
  <TotalTime>12</TotalTime>
  <Words>1063</Words>
  <Application>Microsoft Office PowerPoint</Application>
  <PresentationFormat>自定义</PresentationFormat>
  <Paragraphs>111</Paragraphs>
  <Slides>39</Slides>
  <Notes>38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化学主题</vt:lpstr>
      <vt:lpstr>幻灯片 1</vt:lpstr>
      <vt:lpstr>总纲目录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62</cp:revision>
  <dcterms:modified xsi:type="dcterms:W3CDTF">2018-11-08T10:45:58Z</dcterms:modified>
</cp:coreProperties>
</file>