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4" r:id="rId2"/>
    <p:sldId id="304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第三节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四方异声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普通话和方言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第三节</a:t>
            </a:r>
            <a:r>
              <a:rPr lang="zh-CN" altLang="zh-CN" dirty="0"/>
              <a:t>　</a:t>
            </a:r>
            <a:r>
              <a:rPr lang="zh-CN" altLang="zh-CN" b="1" dirty="0"/>
              <a:t>四方异</a:t>
            </a:r>
            <a:r>
              <a:rPr lang="zh-CN" altLang="zh-CN" b="1" dirty="0" smtClean="0"/>
              <a:t>声</a:t>
            </a:r>
            <a:r>
              <a:rPr lang="en-US" altLang="zh-CN" dirty="0" smtClean="0"/>
              <a:t>——</a:t>
            </a:r>
            <a:r>
              <a:rPr lang="zh-CN" altLang="zh-CN" dirty="0"/>
              <a:t>普通话和方言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肥皂与肥蕉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一人地方话口音很重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来到商场买肥皂。他找了半天也没找到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就问一个工作人员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肥蕉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在哪卖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工作人员不解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以为是很肥的香蕉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在水果区。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那人去了水果区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又回来问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哪里有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肥蕉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工作人员不耐烦了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吼道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在水果区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那人心想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这人怎么啦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转头一看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发现了肥皂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对工作人员说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你看看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肥蕉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不在这里吗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你偏说在水果区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害得我找了半天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!”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这一节共分为三个部分。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第一部分借助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的理发馆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这一相声片段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说明了方言和普通话之间存在较大的差异。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第二部分通过《北风和太阳》这个故事的两种语言表述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说明粤语和普通话之间存在着语音、词语运用、语法结构与搭配的差异。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工具箱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阐释了汉语的七大方言区和普通话的重要性。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什么叫方言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现代汉语可以分为哪几大方言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方言是指同一种语言在不同地域的分支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或者说是一种语言的地域变体。根据方言间在语音、词汇、语法上的一些重要差异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现代汉语可以分为北方方言、吴方言、湘方言、赣方言、客家方言、粤方言和闽方言等七大方言。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什么是普通话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普通话也是方言吗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普通话与方言有何关系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普通话是以北京语音为标准音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以北方话为基础方言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以典范的现代白话文著作为语法规范的现代汉民族共同语。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普通话是现代汉民族共同语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也是全中国各民族的通用语。从某种意义上讲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普通话其实也是一种特殊的方言。一方面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普通话和各种方言一样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都是人们日常生活中使用的语言变体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与方言是兄弟姐妹关系而非一般与个别的关系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普通话又不同于方言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它是一种最具有影响力和模范作用的权威方言。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21.eps" descr="id:214748694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6984776" cy="288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294</TotalTime>
  <Words>440</Words>
  <Application>Microsoft Office PowerPoint</Application>
  <PresentationFormat>全屏显示(4:3)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测控设计模板14新</vt:lpstr>
      <vt:lpstr>第三节　四方异声——普通话和方言</vt:lpstr>
      <vt:lpstr>幻灯片 2</vt:lpstr>
      <vt:lpstr>幻灯片 3</vt:lpstr>
      <vt:lpstr>幻灯片 4</vt:lpstr>
      <vt:lpstr>幻灯片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