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4" r:id="rId2"/>
    <p:sldId id="304" r:id="rId3"/>
    <p:sldId id="263" r:id="rId4"/>
    <p:sldId id="264" r:id="rId5"/>
    <p:sldId id="305" r:id="rId6"/>
    <p:sldId id="306" r:id="rId7"/>
    <p:sldId id="307" r:id="rId8"/>
    <p:sldId id="26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29842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第四节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中华文化的智慧之花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熟语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第四节</a:t>
            </a:r>
            <a:r>
              <a:rPr lang="zh-CN" altLang="zh-CN" dirty="0"/>
              <a:t>　</a:t>
            </a:r>
            <a:r>
              <a:rPr lang="zh-CN" altLang="zh-CN" b="1" dirty="0"/>
              <a:t>中华文化的智慧之</a:t>
            </a:r>
            <a:r>
              <a:rPr lang="zh-CN" altLang="zh-CN" b="1" dirty="0" smtClean="0"/>
              <a:t>花</a:t>
            </a:r>
            <a:r>
              <a:rPr lang="en-US" altLang="zh-CN" dirty="0" smtClean="0"/>
              <a:t>——</a:t>
            </a:r>
            <a:r>
              <a:rPr lang="zh-CN" altLang="zh-CN" dirty="0"/>
              <a:t>熟语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无鸡之谈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见鸡行事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过去某富人家有一块约三亩的余田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经中间人说合租给张三种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田租按惯例外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每亩地索要成年鸡一只。见面那天张三将三只鸡抓在手里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藏于背后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田主见状遂吟道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此田不与张三种。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张三闻之忙将鸡献出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田主又吟道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不与张三却与谁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张三问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初间不与我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后又与我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那田主道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初乃无稽之谈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而后乃见机行事。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熟语是语言在长期发展过程中逐渐形成的、为人们所熟悉、一般不能任意改变其结构的定型的词组或句子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包括成语、惯用语、歇后语、谚语等。成语一般来源于书面语言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包括古代各种著作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神话传说、寓言故事、历史著作、诗文、小说等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。成语一般言简意赅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富于艺术表现力。惯用语、歇后语、谚语主要来自人们口头广泛流传的现成语言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大多总结了历代劳动人民的生活斗争经验或对自然的认识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往往诙谐生动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含蓄隽永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极具生活的情趣性。本节探讨了成语、惯用语、歇后语、谚语等熟语的特点。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较常用的熟语有哪几种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它是最重要最常用的一种熟语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它是人们长期使用后凝固下来的固定词组。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惯用语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它是指有特定比喻含义的固定词组。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歇后语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是汉语的一种特殊熟语形式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它就像谜语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前半截是形象的比喻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像谜面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后半截是说明或解释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像谜底。因为通常只说前半截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故称歇后语。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谚语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它是在民间流传的比较通俗的一些语句。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70337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熟语在构造上有什么特点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4394324"/>
              </p:ext>
            </p:extLst>
          </p:nvPr>
        </p:nvGraphicFramePr>
        <p:xfrm>
          <a:off x="508000" y="1875414"/>
          <a:ext cx="8128000" cy="4516305"/>
        </p:xfrm>
        <a:graphic>
          <a:graphicData uri="http://schemas.openxmlformats.org/presentationml/2006/ole">
            <p:oleObj spid="_x0000_s1026" name="文档" r:id="rId3" imgW="3837032" imgH="21314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644669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如何定义成语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其特点是什么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其来源有哪些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32.eps" descr="id:2147487553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9632" y="2009622"/>
            <a:ext cx="6696744" cy="373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94760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成语与惯用语、谚语有什么区别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惯用语和谚语是口语性质的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成语大都出自书面语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具有书面语性质。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在语言形式上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成语主要采用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四字格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字面不能随意更换。而惯用语和谚语松散一些。例如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快刀斩乱麻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九牛二虎之力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驴唇不对马嘴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前怕狼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后怕虎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这就是常说的惯用语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百闻不如一见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真金不怕火炼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有志者事竟成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路遥知马力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日久见人心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这是一些经验之谈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表示一个完整的意思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属于谚语一类。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509177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117918"/>
              </p:ext>
            </p:extLst>
          </p:nvPr>
        </p:nvGraphicFramePr>
        <p:xfrm>
          <a:off x="508000" y="1772816"/>
          <a:ext cx="8128000" cy="3147625"/>
        </p:xfrm>
        <a:graphic>
          <a:graphicData uri="http://schemas.openxmlformats.org/presentationml/2006/ole">
            <p:oleObj spid="_x0000_s2050" name="文档" r:id="rId3" imgW="3837032" imgH="14853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299</TotalTime>
  <Words>527</Words>
  <Application>Microsoft Office PowerPoint</Application>
  <PresentationFormat>全屏显示(4:3)</PresentationFormat>
  <Paragraphs>13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测控设计模板14新</vt:lpstr>
      <vt:lpstr>文档</vt:lpstr>
      <vt:lpstr>第四节　中华文化的智慧之花——熟语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